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90" r:id="rId2"/>
    <p:sldId id="391" r:id="rId3"/>
    <p:sldId id="393" r:id="rId4"/>
    <p:sldId id="395" r:id="rId5"/>
    <p:sldId id="394" r:id="rId6"/>
    <p:sldId id="378" r:id="rId7"/>
    <p:sldId id="396" r:id="rId8"/>
    <p:sldId id="386" r:id="rId9"/>
    <p:sldId id="383" r:id="rId10"/>
    <p:sldId id="397" r:id="rId11"/>
    <p:sldId id="387" r:id="rId12"/>
    <p:sldId id="381" r:id="rId13"/>
    <p:sldId id="388" r:id="rId14"/>
    <p:sldId id="382" r:id="rId15"/>
    <p:sldId id="351" r:id="rId16"/>
    <p:sldId id="377" r:id="rId17"/>
    <p:sldId id="288" r:id="rId18"/>
    <p:sldId id="334" r:id="rId19"/>
    <p:sldId id="362" r:id="rId20"/>
    <p:sldId id="389" r:id="rId21"/>
    <p:sldId id="380" r:id="rId22"/>
    <p:sldId id="385" r:id="rId23"/>
    <p:sldId id="379" r:id="rId24"/>
    <p:sldId id="384" r:id="rId25"/>
  </p:sldIdLst>
  <p:sldSz cx="12192000" cy="6858000"/>
  <p:notesSz cx="6735763" cy="9866313"/>
  <p:defaultTextStyle>
    <a:defPPr>
      <a:defRPr lang="ja-JP"/>
    </a:defPPr>
    <a:lvl1pPr marL="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17171"/>
    <a:srgbClr val="676767"/>
    <a:srgbClr val="727272"/>
    <a:srgbClr val="0000FF"/>
    <a:srgbClr val="11B611"/>
    <a:srgbClr val="008000"/>
    <a:srgbClr val="0303FF"/>
    <a:srgbClr val="FF1212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8" autoAdjust="0"/>
    <p:restoredTop sz="95515" autoAdjust="0"/>
  </p:normalViewPr>
  <p:slideViewPr>
    <p:cSldViewPr snapToGrid="0" showGuides="1">
      <p:cViewPr>
        <p:scale>
          <a:sx n="125" d="100"/>
          <a:sy n="125" d="100"/>
        </p:scale>
        <p:origin x="228" y="-276"/>
      </p:cViewPr>
      <p:guideLst>
        <p:guide pos="3840"/>
        <p:guide orient="horz" pos="21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DA HARUYA" userId="87dd52fd-0a95-4b43-b8c6-5c598e7f0916" providerId="ADAL" clId="{9BE72B7A-4189-44DC-9560-7ADE4A5BBF38}"/>
    <pc:docChg chg="undo redo custSel addSld modSld sldOrd">
      <pc:chgData name="ISHIDA HARUYA" userId="87dd52fd-0a95-4b43-b8c6-5c598e7f0916" providerId="ADAL" clId="{9BE72B7A-4189-44DC-9560-7ADE4A5BBF38}" dt="2025-11-13T16:34:59.142" v="1478"/>
      <pc:docMkLst>
        <pc:docMk/>
      </pc:docMkLst>
      <pc:sldChg chg="addSp modSp mod setBg">
        <pc:chgData name="ISHIDA HARUYA" userId="87dd52fd-0a95-4b43-b8c6-5c598e7f0916" providerId="ADAL" clId="{9BE72B7A-4189-44DC-9560-7ADE4A5BBF38}" dt="2025-10-23T14:08:58.860" v="909" actId="113"/>
        <pc:sldMkLst>
          <pc:docMk/>
          <pc:sldMk cId="3811724585" sldId="334"/>
        </pc:sldMkLst>
      </pc:sldChg>
      <pc:sldChg chg="addSp modSp mod setBg">
        <pc:chgData name="ISHIDA HARUYA" userId="87dd52fd-0a95-4b43-b8c6-5c598e7f0916" providerId="ADAL" clId="{9BE72B7A-4189-44DC-9560-7ADE4A5BBF38}" dt="2025-10-23T14:09:14.541" v="914" actId="1076"/>
        <pc:sldMkLst>
          <pc:docMk/>
          <pc:sldMk cId="2704594423" sldId="335"/>
        </pc:sldMkLst>
      </pc:sldChg>
      <pc:sldChg chg="modSp mod">
        <pc:chgData name="ISHIDA HARUYA" userId="87dd52fd-0a95-4b43-b8c6-5c598e7f0916" providerId="ADAL" clId="{9BE72B7A-4189-44DC-9560-7ADE4A5BBF38}" dt="2025-10-23T13:31:16.112" v="200" actId="20577"/>
        <pc:sldMkLst>
          <pc:docMk/>
          <pc:sldMk cId="915122161" sldId="340"/>
        </pc:sldMkLst>
      </pc:sldChg>
      <pc:sldChg chg="addSp delSp modSp mod setBg">
        <pc:chgData name="ISHIDA HARUYA" userId="87dd52fd-0a95-4b43-b8c6-5c598e7f0916" providerId="ADAL" clId="{9BE72B7A-4189-44DC-9560-7ADE4A5BBF38}" dt="2025-10-23T14:15:56.805" v="920" actId="1076"/>
        <pc:sldMkLst>
          <pc:docMk/>
          <pc:sldMk cId="3995650769" sldId="343"/>
        </pc:sldMkLst>
      </pc:sldChg>
      <pc:sldChg chg="addSp modSp mod">
        <pc:chgData name="ISHIDA HARUYA" userId="87dd52fd-0a95-4b43-b8c6-5c598e7f0916" providerId="ADAL" clId="{9BE72B7A-4189-44DC-9560-7ADE4A5BBF38}" dt="2025-10-23T13:11:39.522" v="193" actId="1076"/>
        <pc:sldMkLst>
          <pc:docMk/>
          <pc:sldMk cId="213635744" sldId="351"/>
        </pc:sldMkLst>
      </pc:sldChg>
      <pc:sldChg chg="addSp delSp modSp mod">
        <pc:chgData name="ISHIDA HARUYA" userId="87dd52fd-0a95-4b43-b8c6-5c598e7f0916" providerId="ADAL" clId="{9BE72B7A-4189-44DC-9560-7ADE4A5BBF38}" dt="2025-10-23T13:08:02.048" v="143" actId="1036"/>
        <pc:sldMkLst>
          <pc:docMk/>
          <pc:sldMk cId="3787015096" sldId="356"/>
        </pc:sldMkLst>
      </pc:sldChg>
      <pc:sldChg chg="addSp delSp modSp mod">
        <pc:chgData name="ISHIDA HARUYA" userId="87dd52fd-0a95-4b43-b8c6-5c598e7f0916" providerId="ADAL" clId="{9BE72B7A-4189-44DC-9560-7ADE4A5BBF38}" dt="2025-10-23T13:08:44.132" v="145"/>
        <pc:sldMkLst>
          <pc:docMk/>
          <pc:sldMk cId="776659260" sldId="357"/>
        </pc:sldMkLst>
      </pc:sldChg>
      <pc:sldChg chg="addSp modSp mod">
        <pc:chgData name="ISHIDA HARUYA" userId="87dd52fd-0a95-4b43-b8c6-5c598e7f0916" providerId="ADAL" clId="{9BE72B7A-4189-44DC-9560-7ADE4A5BBF38}" dt="2025-10-23T13:11:49.559" v="197" actId="1076"/>
        <pc:sldMkLst>
          <pc:docMk/>
          <pc:sldMk cId="3413617859" sldId="360"/>
        </pc:sldMkLst>
      </pc:sldChg>
      <pc:sldChg chg="addSp modSp mod">
        <pc:chgData name="ISHIDA HARUYA" userId="87dd52fd-0a95-4b43-b8c6-5c598e7f0916" providerId="ADAL" clId="{9BE72B7A-4189-44DC-9560-7ADE4A5BBF38}" dt="2025-10-23T14:44:53.445" v="1013" actId="12789"/>
        <pc:sldMkLst>
          <pc:docMk/>
          <pc:sldMk cId="3412701926" sldId="362"/>
        </pc:sldMkLst>
      </pc:sldChg>
      <pc:sldChg chg="addSp modSp mod">
        <pc:chgData name="ISHIDA HARUYA" userId="87dd52fd-0a95-4b43-b8c6-5c598e7f0916" providerId="ADAL" clId="{9BE72B7A-4189-44DC-9560-7ADE4A5BBF38}" dt="2025-10-23T14:29:43.582" v="923" actId="1076"/>
        <pc:sldMkLst>
          <pc:docMk/>
          <pc:sldMk cId="3849823207" sldId="363"/>
        </pc:sldMkLst>
      </pc:sldChg>
      <pc:sldChg chg="add">
        <pc:chgData name="ISHIDA HARUYA" userId="87dd52fd-0a95-4b43-b8c6-5c598e7f0916" providerId="ADAL" clId="{9BE72B7A-4189-44DC-9560-7ADE4A5BBF38}" dt="2025-10-23T13:31:13.605" v="198"/>
        <pc:sldMkLst>
          <pc:docMk/>
          <pc:sldMk cId="1137351162" sldId="364"/>
        </pc:sldMkLst>
      </pc:sldChg>
      <pc:sldChg chg="addSp delSp modSp add mod ord setBg">
        <pc:chgData name="ISHIDA HARUYA" userId="87dd52fd-0a95-4b43-b8c6-5c598e7f0916" providerId="ADAL" clId="{9BE72B7A-4189-44DC-9560-7ADE4A5BBF38}" dt="2025-10-23T14:15:47.257" v="916" actId="114"/>
        <pc:sldMkLst>
          <pc:docMk/>
          <pc:sldMk cId="3050087102" sldId="365"/>
        </pc:sldMkLst>
      </pc:sldChg>
      <pc:sldChg chg="addSp new setBg">
        <pc:chgData name="ISHIDA HARUYA" userId="87dd52fd-0a95-4b43-b8c6-5c598e7f0916" providerId="ADAL" clId="{9BE72B7A-4189-44DC-9560-7ADE4A5BBF38}" dt="2025-10-23T14:45:07.444" v="1016"/>
        <pc:sldMkLst>
          <pc:docMk/>
          <pc:sldMk cId="1028181260" sldId="366"/>
        </pc:sldMkLst>
      </pc:sldChg>
      <pc:sldChg chg="addSp delSp modSp new mod setBg">
        <pc:chgData name="ISHIDA HARUYA" userId="87dd52fd-0a95-4b43-b8c6-5c598e7f0916" providerId="ADAL" clId="{9BE72B7A-4189-44DC-9560-7ADE4A5BBF38}" dt="2025-11-13T16:20:22.544" v="1204" actId="1076"/>
        <pc:sldMkLst>
          <pc:docMk/>
          <pc:sldMk cId="3173682953" sldId="368"/>
        </pc:sldMkLst>
        <pc:spChg chg="mod ord">
          <ac:chgData name="ISHIDA HARUYA" userId="87dd52fd-0a95-4b43-b8c6-5c598e7f0916" providerId="ADAL" clId="{9BE72B7A-4189-44DC-9560-7ADE4A5BBF38}" dt="2025-11-13T16:16:50.209" v="1181" actId="14100"/>
          <ac:spMkLst>
            <pc:docMk/>
            <pc:sldMk cId="3173682953" sldId="368"/>
            <ac:spMk id="2" creationId="{A6585A2F-93A7-FB15-E9AE-7FFB6F098834}"/>
          </ac:spMkLst>
        </pc:spChg>
        <pc:spChg chg="mod">
          <ac:chgData name="ISHIDA HARUYA" userId="87dd52fd-0a95-4b43-b8c6-5c598e7f0916" providerId="ADAL" clId="{9BE72B7A-4189-44DC-9560-7ADE4A5BBF38}" dt="2025-11-13T16:12:32.107" v="1050" actId="20577"/>
          <ac:spMkLst>
            <pc:docMk/>
            <pc:sldMk cId="3173682953" sldId="368"/>
            <ac:spMk id="5" creationId="{5ECB5C08-9683-66B2-8FFA-1B7D20F01EF7}"/>
          </ac:spMkLst>
        </pc:spChg>
        <pc:spChg chg="add mod">
          <ac:chgData name="ISHIDA HARUYA" userId="87dd52fd-0a95-4b43-b8c6-5c598e7f0916" providerId="ADAL" clId="{9BE72B7A-4189-44DC-9560-7ADE4A5BBF38}" dt="2025-11-13T16:12:23.529" v="1041" actId="20577"/>
          <ac:spMkLst>
            <pc:docMk/>
            <pc:sldMk cId="3173682953" sldId="368"/>
            <ac:spMk id="6" creationId="{BB9983D4-DB05-ACA6-F20E-848B3B3C56D2}"/>
          </ac:spMkLst>
        </pc:spChg>
        <pc:spChg chg="mod">
          <ac:chgData name="ISHIDA HARUYA" userId="87dd52fd-0a95-4b43-b8c6-5c598e7f0916" providerId="ADAL" clId="{9BE72B7A-4189-44DC-9560-7ADE4A5BBF38}" dt="2025-11-13T16:15:33.484" v="1150" actId="1036"/>
          <ac:spMkLst>
            <pc:docMk/>
            <pc:sldMk cId="3173682953" sldId="368"/>
            <ac:spMk id="7" creationId="{A5D5F40C-0DCF-469D-1EDE-4449CC159DCA}"/>
          </ac:spMkLst>
        </pc:spChg>
        <pc:spChg chg="add 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8" creationId="{A0A89223-F720-3139-CC2B-91FE3CAB5F67}"/>
          </ac:spMkLst>
        </pc:spChg>
        <pc:spChg chg="add mod">
          <ac:chgData name="ISHIDA HARUYA" userId="87dd52fd-0a95-4b43-b8c6-5c598e7f0916" providerId="ADAL" clId="{9BE72B7A-4189-44DC-9560-7ADE4A5BBF38}" dt="2025-11-13T16:20:22.544" v="1204" actId="1076"/>
          <ac:spMkLst>
            <pc:docMk/>
            <pc:sldMk cId="3173682953" sldId="368"/>
            <ac:spMk id="10" creationId="{D8A8E425-20CF-A801-6A7B-625EE0CAA0C3}"/>
          </ac:spMkLst>
        </pc:spChg>
        <pc:spChg chg="mod">
          <ac:chgData name="ISHIDA HARUYA" userId="87dd52fd-0a95-4b43-b8c6-5c598e7f0916" providerId="ADAL" clId="{9BE72B7A-4189-44DC-9560-7ADE4A5BBF38}" dt="2025-11-13T16:15:01.936" v="1141" actId="14100"/>
          <ac:spMkLst>
            <pc:docMk/>
            <pc:sldMk cId="3173682953" sldId="368"/>
            <ac:spMk id="11" creationId="{647674DF-039C-1DDD-7379-8675036EED09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2" creationId="{8FF5108C-EBD8-9DCF-189F-DD959AEE801F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4" creationId="{6AE90AD3-A34D-6BF1-FA96-989764F05945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25" creationId="{28B8A376-3DFC-FC5C-9C86-985929C1CAF6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1" creationId="{7259FB8E-B236-AE07-0E76-559532D82600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3" creationId="{69CD8FF9-034C-D38B-0468-E2CA6156F042}"/>
          </ac:spMkLst>
        </pc:spChg>
        <pc:spChg chg="mod">
          <ac:chgData name="ISHIDA HARUYA" userId="87dd52fd-0a95-4b43-b8c6-5c598e7f0916" providerId="ADAL" clId="{9BE72B7A-4189-44DC-9560-7ADE4A5BBF38}" dt="2025-11-13T16:11:14.673" v="1024"/>
          <ac:spMkLst>
            <pc:docMk/>
            <pc:sldMk cId="3173682953" sldId="368"/>
            <ac:spMk id="34" creationId="{AA68FA85-B2FE-B6E0-77F7-721340ADAE93}"/>
          </ac:spMkLst>
        </pc:spChg>
        <pc:spChg chg="add mod">
          <ac:chgData name="ISHIDA HARUYA" userId="87dd52fd-0a95-4b43-b8c6-5c598e7f0916" providerId="ADAL" clId="{9BE72B7A-4189-44DC-9560-7ADE4A5BBF38}" dt="2025-11-13T16:20:03.904" v="1202" actId="1076"/>
          <ac:spMkLst>
            <pc:docMk/>
            <pc:sldMk cId="3173682953" sldId="368"/>
            <ac:spMk id="45" creationId="{0E55030F-CCEF-417A-D688-3CDF7B2CB269}"/>
          </ac:spMkLst>
        </pc:spChg>
        <pc:spChg chg="add mod">
          <ac:chgData name="ISHIDA HARUYA" userId="87dd52fd-0a95-4b43-b8c6-5c598e7f0916" providerId="ADAL" clId="{9BE72B7A-4189-44DC-9560-7ADE4A5BBF38}" dt="2025-11-13T16:20:13.592" v="1203" actId="1076"/>
          <ac:spMkLst>
            <pc:docMk/>
            <pc:sldMk cId="3173682953" sldId="368"/>
            <ac:spMk id="46" creationId="{C0252D37-02F3-9909-D583-17C13DE4D2BB}"/>
          </ac:spMkLst>
        </pc:spChg>
        <pc:picChg chg="mod ord">
          <ac:chgData name="ISHIDA HARUYA" userId="87dd52fd-0a95-4b43-b8c6-5c598e7f0916" providerId="ADAL" clId="{9BE72B7A-4189-44DC-9560-7ADE4A5BBF38}" dt="2025-11-13T16:14:35.242" v="1139" actId="1035"/>
          <ac:picMkLst>
            <pc:docMk/>
            <pc:sldMk cId="3173682953" sldId="368"/>
            <ac:picMk id="44" creationId="{CC285EBC-6B92-340B-7D47-8399C2675541}"/>
          </ac:picMkLst>
        </pc:picChg>
      </pc:sldChg>
      <pc:sldChg chg="addSp new">
        <pc:chgData name="ISHIDA HARUYA" userId="87dd52fd-0a95-4b43-b8c6-5c598e7f0916" providerId="ADAL" clId="{9BE72B7A-4189-44DC-9560-7ADE4A5BBF38}" dt="2025-11-13T16:20:28.727" v="1205"/>
        <pc:sldMkLst>
          <pc:docMk/>
          <pc:sldMk cId="2513150048" sldId="369"/>
        </pc:sldMkLst>
        <pc:picChg chg="add">
          <ac:chgData name="ISHIDA HARUYA" userId="87dd52fd-0a95-4b43-b8c6-5c598e7f0916" providerId="ADAL" clId="{9BE72B7A-4189-44DC-9560-7ADE4A5BBF38}" dt="2025-11-13T16:20:28.727" v="1205"/>
          <ac:picMkLst>
            <pc:docMk/>
            <pc:sldMk cId="2513150048" sldId="369"/>
            <ac:picMk id="2" creationId="{2F2126D9-9DA5-1717-435D-F4BFDA7AAA64}"/>
          </ac:picMkLst>
        </pc:picChg>
      </pc:sldChg>
      <pc:sldChg chg="modSp add mod">
        <pc:chgData name="ISHIDA HARUYA" userId="87dd52fd-0a95-4b43-b8c6-5c598e7f0916" providerId="ADAL" clId="{9BE72B7A-4189-44DC-9560-7ADE4A5BBF38}" dt="2025-11-13T16:11:08.593" v="1023" actId="20577"/>
        <pc:sldMkLst>
          <pc:docMk/>
          <pc:sldMk cId="3731883736" sldId="370"/>
        </pc:sldMkLst>
        <pc:spChg chg="mod">
          <ac:chgData name="ISHIDA HARUYA" userId="87dd52fd-0a95-4b43-b8c6-5c598e7f0916" providerId="ADAL" clId="{9BE72B7A-4189-44DC-9560-7ADE4A5BBF38}" dt="2025-11-13T16:11:08.593" v="1023" actId="20577"/>
          <ac:spMkLst>
            <pc:docMk/>
            <pc:sldMk cId="3731883736" sldId="370"/>
            <ac:spMk id="2" creationId="{6A750658-1643-75C4-BD78-891A40FD17D4}"/>
          </ac:spMkLst>
        </pc:spChg>
      </pc:sldChg>
      <pc:sldChg chg="addSp delSp modSp new mod">
        <pc:chgData name="ISHIDA HARUYA" userId="87dd52fd-0a95-4b43-b8c6-5c598e7f0916" providerId="ADAL" clId="{9BE72B7A-4189-44DC-9560-7ADE4A5BBF38}" dt="2025-11-13T16:29:41.841" v="1395" actId="1037"/>
        <pc:sldMkLst>
          <pc:docMk/>
          <pc:sldMk cId="817808243" sldId="371"/>
        </pc:sldMkLst>
      </pc:sldChg>
      <pc:sldChg chg="addSp delSp modSp add mod setBg">
        <pc:chgData name="ISHIDA HARUYA" userId="87dd52fd-0a95-4b43-b8c6-5c598e7f0916" providerId="ADAL" clId="{9BE72B7A-4189-44DC-9560-7ADE4A5BBF38}" dt="2025-11-13T16:34:49.614" v="1477" actId="1076"/>
        <pc:sldMkLst>
          <pc:docMk/>
          <pc:sldMk cId="867141014" sldId="372"/>
        </pc:sldMkLst>
        <pc:spChg chg="add del mod">
          <ac:chgData name="ISHIDA HARUYA" userId="87dd52fd-0a95-4b43-b8c6-5c598e7f0916" providerId="ADAL" clId="{9BE72B7A-4189-44DC-9560-7ADE4A5BBF38}" dt="2025-11-13T16:34:46.577" v="1475" actId="1076"/>
          <ac:spMkLst>
            <pc:docMk/>
            <pc:sldMk cId="867141014" sldId="372"/>
            <ac:spMk id="2" creationId="{7B40D62C-0218-5BFB-D062-B8A9E8CB0231}"/>
          </ac:spMkLst>
        </pc:spChg>
        <pc:spChg chg="mod">
          <ac:chgData name="ISHIDA HARUYA" userId="87dd52fd-0a95-4b43-b8c6-5c598e7f0916" providerId="ADAL" clId="{9BE72B7A-4189-44DC-9560-7ADE4A5BBF38}" dt="2025-11-13T16:33:13.144" v="1459" actId="14100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BE72B7A-4189-44DC-9560-7ADE4A5BBF38}" dt="2025-11-13T16:32:46.258" v="1444" actId="1076"/>
          <ac:spMkLst>
            <pc:docMk/>
            <pc:sldMk cId="867141014" sldId="372"/>
            <ac:spMk id="39" creationId="{CA8BF685-9A24-3FFE-AB81-8FC9AD2656A0}"/>
          </ac:spMkLst>
        </pc:spChg>
        <pc:spChg chg="add del mod">
          <ac:chgData name="ISHIDA HARUYA" userId="87dd52fd-0a95-4b43-b8c6-5c598e7f0916" providerId="ADAL" clId="{9BE72B7A-4189-44DC-9560-7ADE4A5BBF38}" dt="2025-11-13T16:34:43.417" v="1474" actId="1076"/>
          <ac:spMkLst>
            <pc:docMk/>
            <pc:sldMk cId="867141014" sldId="372"/>
            <ac:spMk id="41" creationId="{122032FF-57E9-4B81-9745-1C652B4E6F56}"/>
          </ac:spMkLst>
        </pc:spChg>
        <pc:spChg chg="mod">
          <ac:chgData name="ISHIDA HARUYA" userId="87dd52fd-0a95-4b43-b8c6-5c598e7f0916" providerId="ADAL" clId="{9BE72B7A-4189-44DC-9560-7ADE4A5BBF38}" dt="2025-11-13T16:34:39.161" v="1473" actId="20577"/>
          <ac:spMkLst>
            <pc:docMk/>
            <pc:sldMk cId="867141014" sldId="372"/>
            <ac:spMk id="47" creationId="{38C6166C-AF38-C437-39CB-EA3B5926E8AD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49" creationId="{D00B1AE4-1F6A-013B-153A-43B244C1F037}"/>
          </ac:spMkLst>
        </pc:spChg>
        <pc:spChg chg="add mod topLvl">
          <ac:chgData name="ISHIDA HARUYA" userId="87dd52fd-0a95-4b43-b8c6-5c598e7f0916" providerId="ADAL" clId="{9BE72B7A-4189-44DC-9560-7ADE4A5BBF38}" dt="2025-11-13T16:32:42.384" v="1442" actId="12788"/>
          <ac:spMkLst>
            <pc:docMk/>
            <pc:sldMk cId="867141014" sldId="372"/>
            <ac:spMk id="52" creationId="{CD52508A-3362-C299-C503-3B50FB534F48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3" creationId="{63845695-C0DC-8A06-A775-1E765A1717C0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4" creationId="{19C27AEA-3C18-114F-A227-AE6E0F224D96}"/>
          </ac:spMkLst>
        </pc:spChg>
        <pc:spChg chg="add mod topLvl">
          <ac:chgData name="ISHIDA HARUYA" userId="87dd52fd-0a95-4b43-b8c6-5c598e7f0916" providerId="ADAL" clId="{9BE72B7A-4189-44DC-9560-7ADE4A5BBF38}" dt="2025-11-13T16:32:38.198" v="1441" actId="165"/>
          <ac:spMkLst>
            <pc:docMk/>
            <pc:sldMk cId="867141014" sldId="372"/>
            <ac:spMk id="55" creationId="{C0B6F412-DF98-B0FA-08BB-B33D9FE8986F}"/>
          </ac:spMkLst>
        </pc:spChg>
        <pc:spChg chg="add mod topLvl">
          <ac:chgData name="ISHIDA HARUYA" userId="87dd52fd-0a95-4b43-b8c6-5c598e7f0916" providerId="ADAL" clId="{9BE72B7A-4189-44DC-9560-7ADE4A5BBF38}" dt="2025-11-13T16:32:51.500" v="1452" actId="1037"/>
          <ac:spMkLst>
            <pc:docMk/>
            <pc:sldMk cId="867141014" sldId="372"/>
            <ac:spMk id="56" creationId="{0FEB4889-0832-0935-2729-91CF6EABAF31}"/>
          </ac:spMkLst>
        </pc:spChg>
        <pc:picChg chg="add mod topLvl">
          <ac:chgData name="ISHIDA HARUYA" userId="87dd52fd-0a95-4b43-b8c6-5c598e7f0916" providerId="ADAL" clId="{9BE72B7A-4189-44DC-9560-7ADE4A5BBF38}" dt="2025-11-13T16:34:49.614" v="1477" actId="1076"/>
          <ac:picMkLst>
            <pc:docMk/>
            <pc:sldMk cId="867141014" sldId="372"/>
            <ac:picMk id="40" creationId="{2600D750-BFA1-7D68-D23F-C74F2B05225B}"/>
          </ac:picMkLst>
        </pc:picChg>
        <pc:picChg chg="add mod topLvl">
          <ac:chgData name="ISHIDA HARUYA" userId="87dd52fd-0a95-4b43-b8c6-5c598e7f0916" providerId="ADAL" clId="{9BE72B7A-4189-44DC-9560-7ADE4A5BBF38}" dt="2025-11-13T16:32:58.150" v="1455" actId="1076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BE72B7A-4189-44DC-9560-7ADE4A5BBF38}" dt="2025-11-13T16:33:30.720" v="1461" actId="14100"/>
          <ac:cxnSpMkLst>
            <pc:docMk/>
            <pc:sldMk cId="867141014" sldId="372"/>
            <ac:cxnSpMk id="38" creationId="{5662BBC3-67FC-7778-0B60-51DB709713F0}"/>
          </ac:cxnSpMkLst>
        </pc:cxnChg>
        <pc:cxnChg chg="mod">
          <ac:chgData name="ISHIDA HARUYA" userId="87dd52fd-0a95-4b43-b8c6-5c598e7f0916" providerId="ADAL" clId="{9BE72B7A-4189-44DC-9560-7ADE4A5BBF38}" dt="2025-11-13T16:33:36.377" v="1463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BE72B7A-4189-44DC-9560-7ADE4A5BBF38}" dt="2025-11-13T16:33:32.481" v="1462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addSp delSp modSp add mod setBg">
        <pc:chgData name="ISHIDA HARUYA" userId="87dd52fd-0a95-4b43-b8c6-5c598e7f0916" providerId="ADAL" clId="{9BE72B7A-4189-44DC-9560-7ADE4A5BBF38}" dt="2025-11-13T16:30:32.499" v="1403" actId="20577"/>
        <pc:sldMkLst>
          <pc:docMk/>
          <pc:sldMk cId="203048318" sldId="373"/>
        </pc:sldMkLst>
        <pc:spChg chg="add mod">
          <ac:chgData name="ISHIDA HARUYA" userId="87dd52fd-0a95-4b43-b8c6-5c598e7f0916" providerId="ADAL" clId="{9BE72B7A-4189-44DC-9560-7ADE4A5BBF38}" dt="2025-11-13T16:30:32.499" v="1403" actId="20577"/>
          <ac:spMkLst>
            <pc:docMk/>
            <pc:sldMk cId="203048318" sldId="373"/>
            <ac:spMk id="40" creationId="{EEDCCC0E-B972-968E-DCB6-BA0D245B64DE}"/>
          </ac:spMkLst>
        </pc:spChg>
      </pc:sldChg>
      <pc:sldChg chg="addSp new">
        <pc:chgData name="ISHIDA HARUYA" userId="87dd52fd-0a95-4b43-b8c6-5c598e7f0916" providerId="ADAL" clId="{9BE72B7A-4189-44DC-9560-7ADE4A5BBF38}" dt="2025-11-13T16:34:59.142" v="1478"/>
        <pc:sldMkLst>
          <pc:docMk/>
          <pc:sldMk cId="3827115827" sldId="374"/>
        </pc:sldMkLst>
        <pc:picChg chg="add">
          <ac:chgData name="ISHIDA HARUYA" userId="87dd52fd-0a95-4b43-b8c6-5c598e7f0916" providerId="ADAL" clId="{9BE72B7A-4189-44DC-9560-7ADE4A5BBF38}" dt="2025-11-13T16:34:59.142" v="1478"/>
          <ac:picMkLst>
            <pc:docMk/>
            <pc:sldMk cId="3827115827" sldId="374"/>
            <ac:picMk id="2" creationId="{4CFADB4B-9978-7C49-B156-F35757F7D708}"/>
          </ac:picMkLst>
        </pc:picChg>
      </pc:sldChg>
    </pc:docChg>
  </pc:docChgLst>
  <pc:docChgLst>
    <pc:chgData name="ISHIDA HARUYA" userId="87dd52fd-0a95-4b43-b8c6-5c598e7f0916" providerId="ADAL" clId="{1E0018B9-31E8-41C0-BF1C-D6497E68318A}"/>
    <pc:docChg chg="undo redo custSel addSld delSld modSld">
      <pc:chgData name="ISHIDA HARUYA" userId="87dd52fd-0a95-4b43-b8c6-5c598e7f0916" providerId="ADAL" clId="{1E0018B9-31E8-41C0-BF1C-D6497E68318A}" dt="2025-10-15T10:16:19.877" v="2164"/>
      <pc:docMkLst>
        <pc:docMk/>
      </pc:docMkLst>
      <pc:sldChg chg="addSp modSp mod">
        <pc:chgData name="ISHIDA HARUYA" userId="87dd52fd-0a95-4b43-b8c6-5c598e7f0916" providerId="ADAL" clId="{1E0018B9-31E8-41C0-BF1C-D6497E68318A}" dt="2025-10-14T10:58:41.805" v="100" actId="1076"/>
        <pc:sldMkLst>
          <pc:docMk/>
          <pc:sldMk cId="869464850" sldId="318"/>
        </pc:sldMkLst>
      </pc:sldChg>
      <pc:sldChg chg="modSp mod">
        <pc:chgData name="ISHIDA HARUYA" userId="87dd52fd-0a95-4b43-b8c6-5c598e7f0916" providerId="ADAL" clId="{1E0018B9-31E8-41C0-BF1C-D6497E68318A}" dt="2025-10-14T10:59:31.423" v="105" actId="1076"/>
        <pc:sldMkLst>
          <pc:docMk/>
          <pc:sldMk cId="1154673751" sldId="325"/>
        </pc:sldMkLst>
      </pc:sldChg>
      <pc:sldChg chg="addSp delSp modSp mod">
        <pc:chgData name="ISHIDA HARUYA" userId="87dd52fd-0a95-4b43-b8c6-5c598e7f0916" providerId="ADAL" clId="{1E0018B9-31E8-41C0-BF1C-D6497E68318A}" dt="2025-10-15T06:01:37.794" v="828"/>
        <pc:sldMkLst>
          <pc:docMk/>
          <pc:sldMk cId="1784309072" sldId="327"/>
        </pc:sldMkLst>
      </pc:sldChg>
      <pc:sldChg chg="addSp modSp mod">
        <pc:chgData name="ISHIDA HARUYA" userId="87dd52fd-0a95-4b43-b8c6-5c598e7f0916" providerId="ADAL" clId="{1E0018B9-31E8-41C0-BF1C-D6497E68318A}" dt="2025-10-14T12:30:43.399" v="574" actId="1076"/>
        <pc:sldMkLst>
          <pc:docMk/>
          <pc:sldMk cId="2507021232" sldId="329"/>
        </pc:sldMkLst>
      </pc:sldChg>
      <pc:sldChg chg="addSp delSp modSp mod setBg">
        <pc:chgData name="ISHIDA HARUYA" userId="87dd52fd-0a95-4b43-b8c6-5c598e7f0916" providerId="ADAL" clId="{1E0018B9-31E8-41C0-BF1C-D6497E68318A}" dt="2025-10-15T07:41:29.761" v="1824" actId="14100"/>
        <pc:sldMkLst>
          <pc:docMk/>
          <pc:sldMk cId="163041684" sldId="341"/>
        </pc:sldMkLst>
      </pc:sldChg>
      <pc:sldChg chg="addSp delSp modSp mod setBg">
        <pc:chgData name="ISHIDA HARUYA" userId="87dd52fd-0a95-4b43-b8c6-5c598e7f0916" providerId="ADAL" clId="{1E0018B9-31E8-41C0-BF1C-D6497E68318A}" dt="2025-10-15T07:41:39.785" v="1827" actId="1076"/>
        <pc:sldMkLst>
          <pc:docMk/>
          <pc:sldMk cId="3991322742" sldId="342"/>
        </pc:sldMkLst>
      </pc:sldChg>
      <pc:sldChg chg="addSp delSp modSp del mod">
        <pc:chgData name="ISHIDA HARUYA" userId="87dd52fd-0a95-4b43-b8c6-5c598e7f0916" providerId="ADAL" clId="{1E0018B9-31E8-41C0-BF1C-D6497E68318A}" dt="2025-10-15T07:26:10.886" v="1547" actId="47"/>
        <pc:sldMkLst>
          <pc:docMk/>
          <pc:sldMk cId="962719773" sldId="344"/>
        </pc:sldMkLst>
      </pc:sldChg>
      <pc:sldChg chg="addSp delSp modSp new mod">
        <pc:chgData name="ISHIDA HARUYA" userId="87dd52fd-0a95-4b43-b8c6-5c598e7f0916" providerId="ADAL" clId="{1E0018B9-31E8-41C0-BF1C-D6497E68318A}" dt="2025-10-14T10:49:51.980" v="48" actId="21"/>
        <pc:sldMkLst>
          <pc:docMk/>
          <pc:sldMk cId="1101942569" sldId="345"/>
        </pc:sldMkLst>
      </pc:sldChg>
      <pc:sldChg chg="addSp delSp modSp new mod">
        <pc:chgData name="ISHIDA HARUYA" userId="87dd52fd-0a95-4b43-b8c6-5c598e7f0916" providerId="ADAL" clId="{1E0018B9-31E8-41C0-BF1C-D6497E68318A}" dt="2025-10-14T10:54:32.774" v="69" actId="732"/>
        <pc:sldMkLst>
          <pc:docMk/>
          <pc:sldMk cId="2968710873" sldId="346"/>
        </pc:sldMkLst>
      </pc:sldChg>
      <pc:sldChg chg="addSp delSp modSp add mod">
        <pc:chgData name="ISHIDA HARUYA" userId="87dd52fd-0a95-4b43-b8c6-5c598e7f0916" providerId="ADAL" clId="{1E0018B9-31E8-41C0-BF1C-D6497E68318A}" dt="2025-10-15T06:27:29.721" v="1101" actId="465"/>
        <pc:sldMkLst>
          <pc:docMk/>
          <pc:sldMk cId="3996750518" sldId="347"/>
        </pc:sldMkLst>
      </pc:sldChg>
      <pc:sldChg chg="addSp modSp new mod">
        <pc:chgData name="ISHIDA HARUYA" userId="87dd52fd-0a95-4b43-b8c6-5c598e7f0916" providerId="ADAL" clId="{1E0018B9-31E8-41C0-BF1C-D6497E68318A}" dt="2025-10-14T11:38:07.814" v="315" actId="688"/>
        <pc:sldMkLst>
          <pc:docMk/>
          <pc:sldMk cId="3581734205" sldId="348"/>
        </pc:sldMkLst>
      </pc:sldChg>
      <pc:sldChg chg="addSp delSp modSp add mod">
        <pc:chgData name="ISHIDA HARUYA" userId="87dd52fd-0a95-4b43-b8c6-5c598e7f0916" providerId="ADAL" clId="{1E0018B9-31E8-41C0-BF1C-D6497E68318A}" dt="2025-10-15T06:30:20.240" v="1111" actId="21"/>
        <pc:sldMkLst>
          <pc:docMk/>
          <pc:sldMk cId="1664931354" sldId="349"/>
        </pc:sldMkLst>
      </pc:sldChg>
      <pc:sldChg chg="new del">
        <pc:chgData name="ISHIDA HARUYA" userId="87dd52fd-0a95-4b43-b8c6-5c598e7f0916" providerId="ADAL" clId="{1E0018B9-31E8-41C0-BF1C-D6497E68318A}" dt="2025-10-14T11:40:14.428" v="351" actId="680"/>
        <pc:sldMkLst>
          <pc:docMk/>
          <pc:sldMk cId="489708997" sldId="350"/>
        </pc:sldMkLst>
      </pc:sldChg>
      <pc:sldChg chg="new">
        <pc:chgData name="ISHIDA HARUYA" userId="87dd52fd-0a95-4b43-b8c6-5c598e7f0916" providerId="ADAL" clId="{1E0018B9-31E8-41C0-BF1C-D6497E68318A}" dt="2025-10-14T12:01:56.573" v="562" actId="680"/>
        <pc:sldMkLst>
          <pc:docMk/>
          <pc:sldMk cId="3393750349" sldId="350"/>
        </pc:sldMkLst>
      </pc:sldChg>
      <pc:sldChg chg="addSp delSp modSp add mod setBg">
        <pc:chgData name="ISHIDA HARUYA" userId="87dd52fd-0a95-4b43-b8c6-5c598e7f0916" providerId="ADAL" clId="{1E0018B9-31E8-41C0-BF1C-D6497E68318A}" dt="2025-10-15T08:15:07.554" v="1862" actId="1037"/>
        <pc:sldMkLst>
          <pc:docMk/>
          <pc:sldMk cId="213635744" sldId="351"/>
        </pc:sldMkLst>
      </pc:sldChg>
      <pc:sldChg chg="modSp add mod">
        <pc:chgData name="ISHIDA HARUYA" userId="87dd52fd-0a95-4b43-b8c6-5c598e7f0916" providerId="ADAL" clId="{1E0018B9-31E8-41C0-BF1C-D6497E68318A}" dt="2025-10-14T12:30:55.311" v="577" actId="20577"/>
        <pc:sldMkLst>
          <pc:docMk/>
          <pc:sldMk cId="2899996164" sldId="352"/>
        </pc:sldMkLst>
      </pc:sldChg>
      <pc:sldChg chg="addSp delSp modSp new mod">
        <pc:chgData name="ISHIDA HARUYA" userId="87dd52fd-0a95-4b43-b8c6-5c598e7f0916" providerId="ADAL" clId="{1E0018B9-31E8-41C0-BF1C-D6497E68318A}" dt="2025-10-15T06:07:31.908" v="850" actId="2085"/>
        <pc:sldMkLst>
          <pc:docMk/>
          <pc:sldMk cId="2374775546" sldId="353"/>
        </pc:sldMkLst>
      </pc:sldChg>
      <pc:sldChg chg="addSp modSp new mod">
        <pc:chgData name="ISHIDA HARUYA" userId="87dd52fd-0a95-4b43-b8c6-5c598e7f0916" providerId="ADAL" clId="{1E0018B9-31E8-41C0-BF1C-D6497E68318A}" dt="2025-10-15T06:07:48.803" v="854" actId="1076"/>
        <pc:sldMkLst>
          <pc:docMk/>
          <pc:sldMk cId="23475607" sldId="354"/>
        </pc:sldMkLst>
      </pc:sldChg>
      <pc:sldChg chg="addSp delSp modSp new mod">
        <pc:chgData name="ISHIDA HARUYA" userId="87dd52fd-0a95-4b43-b8c6-5c598e7f0916" providerId="ADAL" clId="{1E0018B9-31E8-41C0-BF1C-D6497E68318A}" dt="2025-10-15T06:14:28.856" v="996" actId="207"/>
        <pc:sldMkLst>
          <pc:docMk/>
          <pc:sldMk cId="874900245" sldId="355"/>
        </pc:sldMkLst>
      </pc:sldChg>
      <pc:sldChg chg="addSp delSp modSp new mod setBg">
        <pc:chgData name="ISHIDA HARUYA" userId="87dd52fd-0a95-4b43-b8c6-5c598e7f0916" providerId="ADAL" clId="{1E0018B9-31E8-41C0-BF1C-D6497E68318A}" dt="2025-10-15T07:44:32.264" v="1848" actId="20577"/>
        <pc:sldMkLst>
          <pc:docMk/>
          <pc:sldMk cId="3787015096" sldId="356"/>
        </pc:sldMkLst>
      </pc:sldChg>
      <pc:sldChg chg="addSp delSp modSp new mod">
        <pc:chgData name="ISHIDA HARUYA" userId="87dd52fd-0a95-4b43-b8c6-5c598e7f0916" providerId="ADAL" clId="{1E0018B9-31E8-41C0-BF1C-D6497E68318A}" dt="2025-10-15T07:44:46.506" v="1851"/>
        <pc:sldMkLst>
          <pc:docMk/>
          <pc:sldMk cId="776659260" sldId="357"/>
        </pc:sldMkLst>
      </pc:sldChg>
      <pc:sldChg chg="addSp delSp modSp add mod setBg">
        <pc:chgData name="ISHIDA HARUYA" userId="87dd52fd-0a95-4b43-b8c6-5c598e7f0916" providerId="ADAL" clId="{1E0018B9-31E8-41C0-BF1C-D6497E68318A}" dt="2025-10-15T06:36:23.825" v="1224" actId="1076"/>
        <pc:sldMkLst>
          <pc:docMk/>
          <pc:sldMk cId="3849630266" sldId="358"/>
        </pc:sldMkLst>
      </pc:sldChg>
      <pc:sldChg chg="addSp new del">
        <pc:chgData name="ISHIDA HARUYA" userId="87dd52fd-0a95-4b43-b8c6-5c598e7f0916" providerId="ADAL" clId="{1E0018B9-31E8-41C0-BF1C-D6497E68318A}" dt="2025-10-15T07:26:09.477" v="1546" actId="47"/>
        <pc:sldMkLst>
          <pc:docMk/>
          <pc:sldMk cId="1952687541" sldId="359"/>
        </pc:sldMkLst>
      </pc:sldChg>
      <pc:sldChg chg="addSp delSp new mod">
        <pc:chgData name="ISHIDA HARUYA" userId="87dd52fd-0a95-4b43-b8c6-5c598e7f0916" providerId="ADAL" clId="{1E0018B9-31E8-41C0-BF1C-D6497E68318A}" dt="2025-10-15T08:15:24.944" v="1864"/>
        <pc:sldMkLst>
          <pc:docMk/>
          <pc:sldMk cId="3413617859" sldId="360"/>
        </pc:sldMkLst>
      </pc:sldChg>
      <pc:sldChg chg="addSp modSp new mod">
        <pc:chgData name="ISHIDA HARUYA" userId="87dd52fd-0a95-4b43-b8c6-5c598e7f0916" providerId="ADAL" clId="{1E0018B9-31E8-41C0-BF1C-D6497E68318A}" dt="2025-10-15T09:21:56.724" v="1878" actId="20577"/>
        <pc:sldMkLst>
          <pc:docMk/>
          <pc:sldMk cId="168185980" sldId="361"/>
        </pc:sldMkLst>
      </pc:sldChg>
      <pc:sldChg chg="addSp delSp modSp new mod setBg">
        <pc:chgData name="ISHIDA HARUYA" userId="87dd52fd-0a95-4b43-b8c6-5c598e7f0916" providerId="ADAL" clId="{1E0018B9-31E8-41C0-BF1C-D6497E68318A}" dt="2025-10-15T10:16:13.952" v="2162" actId="20577"/>
        <pc:sldMkLst>
          <pc:docMk/>
          <pc:sldMk cId="3412701926" sldId="362"/>
        </pc:sldMkLst>
      </pc:sldChg>
      <pc:sldChg chg="addSp delSp modSp new mod">
        <pc:chgData name="ISHIDA HARUYA" userId="87dd52fd-0a95-4b43-b8c6-5c598e7f0916" providerId="ADAL" clId="{1E0018B9-31E8-41C0-BF1C-D6497E68318A}" dt="2025-10-15T10:16:19.877" v="2164"/>
        <pc:sldMkLst>
          <pc:docMk/>
          <pc:sldMk cId="3849823207" sldId="363"/>
        </pc:sldMkLst>
      </pc:sldChg>
    </pc:docChg>
  </pc:docChgLst>
  <pc:docChgLst>
    <pc:chgData name="ISHIDA HARUYA" userId="87dd52fd-0a95-4b43-b8c6-5c598e7f0916" providerId="ADAL" clId="{020509A4-36C5-4248-959E-04DA45DA047F}"/>
    <pc:docChg chg="undo custSel addSld modSld">
      <pc:chgData name="ISHIDA HARUYA" userId="87dd52fd-0a95-4b43-b8c6-5c598e7f0916" providerId="ADAL" clId="{020509A4-36C5-4248-959E-04DA45DA047F}" dt="2025-08-05T12:01:18.564" v="44" actId="1076"/>
      <pc:docMkLst>
        <pc:docMk/>
      </pc:docMkLst>
      <pc:sldChg chg="addSp delSp modSp new mod">
        <pc:chgData name="ISHIDA HARUYA" userId="87dd52fd-0a95-4b43-b8c6-5c598e7f0916" providerId="ADAL" clId="{020509A4-36C5-4248-959E-04DA45DA047F}" dt="2025-08-05T12:01:11.223" v="40" actId="14826"/>
        <pc:sldMkLst>
          <pc:docMk/>
          <pc:sldMk cId="1036765893" sldId="273"/>
        </pc:sldMkLst>
      </pc:sldChg>
      <pc:sldChg chg="addSp delSp modSp new mod">
        <pc:chgData name="ISHIDA HARUYA" userId="87dd52fd-0a95-4b43-b8c6-5c598e7f0916" providerId="ADAL" clId="{020509A4-36C5-4248-959E-04DA45DA047F}" dt="2025-08-02T05:04:24.151" v="17" actId="20577"/>
        <pc:sldMkLst>
          <pc:docMk/>
          <pc:sldMk cId="3832069353" sldId="274"/>
        </pc:sldMkLst>
      </pc:sldChg>
      <pc:sldChg chg="addSp delSp modSp mod">
        <pc:chgData name="ISHIDA HARUYA" userId="87dd52fd-0a95-4b43-b8c6-5c598e7f0916" providerId="ADAL" clId="{020509A4-36C5-4248-959E-04DA45DA047F}" dt="2025-08-05T11:55:57.183" v="23" actId="14826"/>
        <pc:sldMkLst>
          <pc:docMk/>
          <pc:sldMk cId="3820427431" sldId="281"/>
        </pc:sldMkLst>
      </pc:sldChg>
      <pc:sldChg chg="modSp add mod">
        <pc:chgData name="ISHIDA HARUYA" userId="87dd52fd-0a95-4b43-b8c6-5c598e7f0916" providerId="ADAL" clId="{020509A4-36C5-4248-959E-04DA45DA047F}" dt="2025-08-05T11:56:04.864" v="26" actId="20577"/>
        <pc:sldMkLst>
          <pc:docMk/>
          <pc:sldMk cId="602828447" sldId="310"/>
        </pc:sldMkLst>
      </pc:sldChg>
      <pc:sldChg chg="addSp delSp modSp new mod">
        <pc:chgData name="ISHIDA HARUYA" userId="87dd52fd-0a95-4b43-b8c6-5c598e7f0916" providerId="ADAL" clId="{020509A4-36C5-4248-959E-04DA45DA047F}" dt="2025-08-05T12:01:18.564" v="44" actId="1076"/>
        <pc:sldMkLst>
          <pc:docMk/>
          <pc:sldMk cId="3813801956" sldId="311"/>
        </pc:sldMkLst>
      </pc:sldChg>
      <pc:sldChg chg="new">
        <pc:chgData name="ISHIDA HARUYA" userId="87dd52fd-0a95-4b43-b8c6-5c598e7f0916" providerId="ADAL" clId="{020509A4-36C5-4248-959E-04DA45DA047F}" dt="2025-08-05T11:56:10.668" v="31" actId="680"/>
        <pc:sldMkLst>
          <pc:docMk/>
          <pc:sldMk cId="3096792279" sldId="312"/>
        </pc:sldMkLst>
      </pc:sldChg>
      <pc:sldChg chg="new">
        <pc:chgData name="ISHIDA HARUYA" userId="87dd52fd-0a95-4b43-b8c6-5c598e7f0916" providerId="ADAL" clId="{020509A4-36C5-4248-959E-04DA45DA047F}" dt="2025-08-05T11:56:10.797" v="32" actId="680"/>
        <pc:sldMkLst>
          <pc:docMk/>
          <pc:sldMk cId="3127405483" sldId="313"/>
        </pc:sldMkLst>
      </pc:sldChg>
    </pc:docChg>
  </pc:docChgLst>
  <pc:docChgLst>
    <pc:chgData name="ISHIDA HARUYA" userId="87dd52fd-0a95-4b43-b8c6-5c598e7f0916" providerId="ADAL" clId="{904E00D6-C49F-48FA-ACBD-B8FF93891D86}"/>
    <pc:docChg chg="undo redo custSel addSld delSld modSld">
      <pc:chgData name="ISHIDA HARUYA" userId="87dd52fd-0a95-4b43-b8c6-5c598e7f0916" providerId="ADAL" clId="{904E00D6-C49F-48FA-ACBD-B8FF93891D86}" dt="2025-12-03T09:01:05.863" v="1148" actId="47"/>
      <pc:docMkLst>
        <pc:docMk/>
      </pc:docMkLst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58805093" sldId="25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466826629" sldId="25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4410643" sldId="26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2136110" sldId="26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59062970" sldId="264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67888970" sldId="26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0966588" sldId="266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34587415" sldId="26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78750042" sldId="2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561040357" sldId="26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575675626" sldId="27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286367998" sldId="27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61857583" sldId="272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036765893" sldId="273"/>
        </pc:sldMkLst>
      </pc:sldChg>
      <pc:sldChg chg="addSp delSp modSp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3832069353" sldId="274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12882001" sldId="27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709403241" sldId="276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004645567" sldId="27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803562681" sldId="27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987049041" sldId="27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208740771" sldId="28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20427431" sldId="28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45574072" sldId="28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034482628" sldId="283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4155825241" sldId="285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791328661" sldId="286"/>
        </pc:sldMkLst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890195926" sldId="287"/>
        </pc:sldMkLst>
      </pc:sldChg>
      <pc:sldChg chg="addSp delSp modSp mod setBg">
        <pc:chgData name="ISHIDA HARUYA" userId="87dd52fd-0a95-4b43-b8c6-5c598e7f0916" providerId="ADAL" clId="{904E00D6-C49F-48FA-ACBD-B8FF93891D86}" dt="2025-12-03T09:00:26.738" v="1144" actId="478"/>
        <pc:sldMkLst>
          <pc:docMk/>
          <pc:sldMk cId="1631489655" sldId="288"/>
        </pc:sldMkLst>
        <pc:spChg chg="mod">
          <ac:chgData name="ISHIDA HARUYA" userId="87dd52fd-0a95-4b43-b8c6-5c598e7f0916" providerId="ADAL" clId="{904E00D6-C49F-48FA-ACBD-B8FF93891D86}" dt="2025-11-14T05:31:56.071" v="592" actId="20577"/>
          <ac:spMkLst>
            <pc:docMk/>
            <pc:sldMk cId="1631489655" sldId="288"/>
            <ac:spMk id="2" creationId="{FE8E7E82-4B3E-4ACC-15AB-D123ED52016F}"/>
          </ac:spMkLst>
        </pc:spChg>
        <pc:spChg chg="mod">
          <ac:chgData name="ISHIDA HARUYA" userId="87dd52fd-0a95-4b43-b8c6-5c598e7f0916" providerId="ADAL" clId="{904E00D6-C49F-48FA-ACBD-B8FF93891D86}" dt="2025-11-14T05:31:37.088" v="590" actId="114"/>
          <ac:spMkLst>
            <pc:docMk/>
            <pc:sldMk cId="1631489655" sldId="288"/>
            <ac:spMk id="3" creationId="{BC75E673-DA4D-AC8D-B341-3045BBE7F7CB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6" creationId="{4FA5ADF0-CC18-F340-AE07-8E2617927578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8" creationId="{AA7FE0FB-15D2-BD46-E48C-AC1DA49D1907}"/>
          </ac:spMkLst>
        </pc:spChg>
        <pc:spChg chg="add mod ord">
          <ac:chgData name="ISHIDA HARUYA" userId="87dd52fd-0a95-4b43-b8c6-5c598e7f0916" providerId="ADAL" clId="{904E00D6-C49F-48FA-ACBD-B8FF93891D86}" dt="2025-11-14T06:01:30.906" v="599" actId="2085"/>
          <ac:spMkLst>
            <pc:docMk/>
            <pc:sldMk cId="1631489655" sldId="288"/>
            <ac:spMk id="9" creationId="{5AE7E35C-130B-1721-7C85-41147DC33E6D}"/>
          </ac:spMkLst>
        </pc:spChg>
        <pc:spChg chg="mod">
          <ac:chgData name="ISHIDA HARUYA" userId="87dd52fd-0a95-4b43-b8c6-5c598e7f0916" providerId="ADAL" clId="{904E00D6-C49F-48FA-ACBD-B8FF93891D86}" dt="2025-12-03T09:00:09.457" v="1141" actId="1076"/>
          <ac:spMkLst>
            <pc:docMk/>
            <pc:sldMk cId="1631489655" sldId="288"/>
            <ac:spMk id="12" creationId="{6E497701-CB84-D51B-B83D-4B1DC7ECC87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5" creationId="{55199594-4CBA-0373-7FF1-9B9956B4EA03}"/>
          </ac:spMkLst>
        </pc:spChg>
        <pc:spChg chg="add del mod">
          <ac:chgData name="ISHIDA HARUYA" userId="87dd52fd-0a95-4b43-b8c6-5c598e7f0916" providerId="ADAL" clId="{904E00D6-C49F-48FA-ACBD-B8FF93891D86}" dt="2025-12-03T09:00:26.738" v="1144" actId="478"/>
          <ac:spMkLst>
            <pc:docMk/>
            <pc:sldMk cId="1631489655" sldId="288"/>
            <ac:spMk id="17" creationId="{375BF446-B143-4072-718A-D3D556AAC8B8}"/>
          </ac:spMkLst>
        </pc:spChg>
        <pc:picChg chg="mod">
          <ac:chgData name="ISHIDA HARUYA" userId="87dd52fd-0a95-4b43-b8c6-5c598e7f0916" providerId="ADAL" clId="{904E00D6-C49F-48FA-ACBD-B8FF93891D86}" dt="2025-12-03T09:00:20.394" v="1143" actId="1076"/>
          <ac:picMkLst>
            <pc:docMk/>
            <pc:sldMk cId="1631489655" sldId="288"/>
            <ac:picMk id="13" creationId="{079590AD-92C4-7EAA-C2FF-8FBDFD501B78}"/>
          </ac:picMkLst>
        </pc:picChg>
        <pc:cxnChg chg="add del mod">
          <ac:chgData name="ISHIDA HARUYA" userId="87dd52fd-0a95-4b43-b8c6-5c598e7f0916" providerId="ADAL" clId="{904E00D6-C49F-48FA-ACBD-B8FF93891D86}" dt="2025-12-03T09:00:26.738" v="1144" actId="478"/>
          <ac:cxnSpMkLst>
            <pc:docMk/>
            <pc:sldMk cId="1631489655" sldId="288"/>
            <ac:cxnSpMk id="14" creationId="{A2B747EB-6906-0455-DF4D-C668E798BFCF}"/>
          </ac:cxnSpMkLst>
        </pc:cxnChg>
      </pc:sldChg>
      <pc:sldChg chg="del">
        <pc:chgData name="ISHIDA HARUYA" userId="87dd52fd-0a95-4b43-b8c6-5c598e7f0916" providerId="ADAL" clId="{904E00D6-C49F-48FA-ACBD-B8FF93891D86}" dt="2025-12-03T09:00:04.752" v="1139" actId="47"/>
        <pc:sldMkLst>
          <pc:docMk/>
          <pc:sldMk cId="1210585041" sldId="28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441546645" sldId="29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50710967" sldId="29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34751520" sldId="29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47889465" sldId="295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656698129" sldId="296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826311982" sldId="29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202093330" sldId="29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701308979" sldId="299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769834539" sldId="300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4182550278" sldId="301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741873932" sldId="30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66724624" sldId="303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49008912" sldId="304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870064286" sldId="30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509922396" sldId="307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2633886796" sldId="308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3128836911" sldId="30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602828447" sldId="31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813801956" sldId="31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096792279" sldId="31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127405483" sldId="31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73818814" sldId="314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851822573" sldId="315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4034602441" sldId="31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231323798" sldId="31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869464850" sldId="31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950771340" sldId="31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440162704" sldId="32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427791164" sldId="321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52257181" sldId="322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4106606396" sldId="323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1623698134" sldId="32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54673751" sldId="32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10082489" sldId="32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784309072" sldId="327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672721172" sldId="328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507021232" sldId="32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626673027" sldId="330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574822989" sldId="33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252576568" sldId="332"/>
        </pc:sldMkLst>
      </pc:sldChg>
      <pc:sldChg chg="del">
        <pc:chgData name="ISHIDA HARUYA" userId="87dd52fd-0a95-4b43-b8c6-5c598e7f0916" providerId="ADAL" clId="{904E00D6-C49F-48FA-ACBD-B8FF93891D86}" dt="2025-12-03T09:00:36.896" v="1145" actId="47"/>
        <pc:sldMkLst>
          <pc:docMk/>
          <pc:sldMk cId="1589581794" sldId="333"/>
        </pc:sldMkLst>
      </pc:sldChg>
      <pc:sldChg chg="del">
        <pc:chgData name="ISHIDA HARUYA" userId="87dd52fd-0a95-4b43-b8c6-5c598e7f0916" providerId="ADAL" clId="{904E00D6-C49F-48FA-ACBD-B8FF93891D86}" dt="2025-12-03T09:00:45.185" v="1146" actId="47"/>
        <pc:sldMkLst>
          <pc:docMk/>
          <pc:sldMk cId="2704594423" sldId="335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12164441" sldId="336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265675330" sldId="337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698751125" sldId="338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2042368031" sldId="33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915122161" sldId="340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63041684" sldId="341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991322742" sldId="342"/>
        </pc:sldMkLst>
      </pc:sldChg>
      <pc:sldChg chg="add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995650769" sldId="34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101942569" sldId="345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968710873" sldId="346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996750518" sldId="347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3581734205" sldId="348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1664931354" sldId="349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3393750349" sldId="350"/>
        </pc:sldMkLst>
      </pc:sldChg>
      <pc:sldChg chg="addSp delSp modSp mod">
        <pc:chgData name="ISHIDA HARUYA" userId="87dd52fd-0a95-4b43-b8c6-5c598e7f0916" providerId="ADAL" clId="{904E00D6-C49F-48FA-ACBD-B8FF93891D86}" dt="2025-12-03T08:59:36.073" v="1137" actId="478"/>
        <pc:sldMkLst>
          <pc:docMk/>
          <pc:sldMk cId="213635744" sldId="351"/>
        </pc:sldMkLst>
        <pc:spChg chg="del">
          <ac:chgData name="ISHIDA HARUYA" userId="87dd52fd-0a95-4b43-b8c6-5c598e7f0916" providerId="ADAL" clId="{904E00D6-C49F-48FA-ACBD-B8FF93891D86}" dt="2025-12-03T08:59:36.073" v="1137" actId="478"/>
          <ac:spMkLst>
            <pc:docMk/>
            <pc:sldMk cId="213635744" sldId="351"/>
            <ac:spMk id="3" creationId="{6C4D3EA4-EB5B-3056-79EE-3F9CCC265EB5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7" creationId="{27853C76-F8A8-80E0-148D-9AEE972F362A}"/>
          </ac:spMkLst>
        </pc:spChg>
        <pc:spChg chg="del">
          <ac:chgData name="ISHIDA HARUYA" userId="87dd52fd-0a95-4b43-b8c6-5c598e7f0916" providerId="ADAL" clId="{904E00D6-C49F-48FA-ACBD-B8FF93891D86}" dt="2025-12-03T08:59:33.326" v="1136" actId="478"/>
          <ac:spMkLst>
            <pc:docMk/>
            <pc:sldMk cId="213635744" sldId="351"/>
            <ac:spMk id="9" creationId="{55DD43A5-FF21-C431-A3BA-F461DA34152D}"/>
          </ac:spMkLst>
        </pc:sp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899996164" sldId="352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74775546" sldId="353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23475607" sldId="354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74900245" sldId="355"/>
        </pc:sldMkLst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776659260" sldId="357"/>
        </pc:sldMkLst>
      </pc:sldChg>
      <pc:sldChg chg="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49630266" sldId="358"/>
        </pc:sldMkLst>
        <pc:picChg chg="mod">
          <ac:chgData name="ISHIDA HARUYA" userId="87dd52fd-0a95-4b43-b8c6-5c598e7f0916" providerId="ADAL" clId="{904E00D6-C49F-48FA-ACBD-B8FF93891D86}" dt="2025-11-17T07:29:32.021" v="800" actId="1076"/>
          <ac:picMkLst>
            <pc:docMk/>
            <pc:sldMk cId="3849630266" sldId="358"/>
            <ac:picMk id="30" creationId="{6A6EA3D1-B1DE-C30C-39AA-5F2BEF4387D9}"/>
          </ac:picMkLst>
        </pc:picChg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413617859" sldId="360"/>
        </pc:sldMkLst>
      </pc:sldChg>
      <pc:sldChg chg="del">
        <pc:chgData name="ISHIDA HARUYA" userId="87dd52fd-0a95-4b43-b8c6-5c598e7f0916" providerId="ADAL" clId="{904E00D6-C49F-48FA-ACBD-B8FF93891D86}" dt="2025-12-03T09:00:53.180" v="1147" actId="47"/>
        <pc:sldMkLst>
          <pc:docMk/>
          <pc:sldMk cId="168185980" sldId="361"/>
        </pc:sldMkLst>
      </pc:sldChg>
      <pc:sldChg chg="addSp delSp modSp mod">
        <pc:chgData name="ISHIDA HARUYA" userId="87dd52fd-0a95-4b43-b8c6-5c598e7f0916" providerId="ADAL" clId="{904E00D6-C49F-48FA-ACBD-B8FF93891D86}" dt="2025-11-17T09:43:04.552" v="994" actId="20577"/>
        <pc:sldMkLst>
          <pc:docMk/>
          <pc:sldMk cId="3412701926" sldId="362"/>
        </pc:sldMkLst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2" creationId="{01714CCC-93F1-FFE7-8FD5-EE1028E4B242}"/>
          </ac:spMkLst>
        </pc:spChg>
        <pc:spChg chg="mod">
          <ac:chgData name="ISHIDA HARUYA" userId="87dd52fd-0a95-4b43-b8c6-5c598e7f0916" providerId="ADAL" clId="{904E00D6-C49F-48FA-ACBD-B8FF93891D86}" dt="2025-11-17T09:40:27.214" v="952" actId="164"/>
          <ac:spMkLst>
            <pc:docMk/>
            <pc:sldMk cId="3412701926" sldId="362"/>
            <ac:spMk id="4" creationId="{3344B146-8C0D-5D45-8063-2727C517002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8" creationId="{B74C0BA4-D6F2-FEE1-B825-B5246BCD0929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19" creationId="{F3CEEA9C-5668-9A07-6C9C-3A30B65AAFF4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0" creationId="{CED176C7-52C7-35EB-A933-14845E1DF25D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1" creationId="{5CCC432A-0CD0-9DDB-7422-03F256F73E36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2" creationId="{D02B32A6-AB18-C4C4-B667-53C1FCC356B5}"/>
          </ac:spMkLst>
        </pc:spChg>
        <pc:spChg chg="mod">
          <ac:chgData name="ISHIDA HARUYA" userId="87dd52fd-0a95-4b43-b8c6-5c598e7f0916" providerId="ADAL" clId="{904E00D6-C49F-48FA-ACBD-B8FF93891D86}" dt="2025-11-17T09:40:53.070" v="961" actId="164"/>
          <ac:spMkLst>
            <pc:docMk/>
            <pc:sldMk cId="3412701926" sldId="362"/>
            <ac:spMk id="23" creationId="{777D45AE-848B-9B07-D621-59EB0AAEA673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6" creationId="{81889559-12F5-D1F9-9C3B-4E3379B95D44}"/>
          </ac:spMkLst>
        </pc:spChg>
        <pc:spChg chg="mod">
          <ac:chgData name="ISHIDA HARUYA" userId="87dd52fd-0a95-4b43-b8c6-5c598e7f0916" providerId="ADAL" clId="{904E00D6-C49F-48FA-ACBD-B8FF93891D86}" dt="2025-11-17T09:40:26.502" v="951" actId="164"/>
          <ac:spMkLst>
            <pc:docMk/>
            <pc:sldMk cId="3412701926" sldId="362"/>
            <ac:spMk id="27" creationId="{AECA5159-DD26-BFDB-EB69-57D0B44D0F6F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29" creationId="{12CD4F16-95C3-13C3-E325-DE717F6E2CF6}"/>
          </ac:spMkLst>
        </pc:spChg>
        <pc:spChg chg="mod">
          <ac:chgData name="ISHIDA HARUYA" userId="87dd52fd-0a95-4b43-b8c6-5c598e7f0916" providerId="ADAL" clId="{904E00D6-C49F-48FA-ACBD-B8FF93891D86}" dt="2025-11-17T09:40:27.879" v="953" actId="164"/>
          <ac:spMkLst>
            <pc:docMk/>
            <pc:sldMk cId="3412701926" sldId="362"/>
            <ac:spMk id="30" creationId="{6A37E187-9ACC-6245-BD4A-0A1DA8DFEC3A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1" creationId="{A21EB387-6BD8-D7B0-14E2-813D291A1CD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2" creationId="{A3B72BC6-4BD5-22B8-83BB-CDF09A020782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33" creationId="{D8FD06E1-DC00-48F7-5FA4-50265B3387BF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5" creationId="{DB1AE0B5-87A6-5AE6-8F5F-73DBE40D584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6" creationId="{EFE18C18-02E0-B3A9-B390-F518D66C9A73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37" creationId="{DF66B83E-9A1A-63B9-B764-D205043E9A9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38" creationId="{7A992433-502B-4455-4F67-7F912F3D2EA3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39" creationId="{83536C91-E258-15C7-F994-C3C9321E024E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0" creationId="{916B92A7-458A-8C35-CAE3-B9E00E32076D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41" creationId="{6CD6321E-2818-8782-06ED-F5F58B04770F}"/>
          </ac:spMkLst>
        </pc:spChg>
        <pc:spChg chg="mod">
          <ac:chgData name="ISHIDA HARUYA" userId="87dd52fd-0a95-4b43-b8c6-5c598e7f0916" providerId="ADAL" clId="{904E00D6-C49F-48FA-ACBD-B8FF93891D86}" dt="2025-11-17T09:40:25.678" v="950" actId="164"/>
          <ac:spMkLst>
            <pc:docMk/>
            <pc:sldMk cId="3412701926" sldId="362"/>
            <ac:spMk id="42" creationId="{2249FCCA-9378-1CF3-FF87-7443CC6E8D89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3" creationId="{AB20FCAC-8D28-D96A-47DC-C24220FF8C90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4" creationId="{9519CDD9-9040-1DC3-E298-7CE8EEDE059F}"/>
          </ac:spMkLst>
        </pc:spChg>
        <pc:spChg chg="mod">
          <ac:chgData name="ISHIDA HARUYA" userId="87dd52fd-0a95-4b43-b8c6-5c598e7f0916" providerId="ADAL" clId="{904E00D6-C49F-48FA-ACBD-B8FF93891D86}" dt="2025-11-17T09:40:50.407" v="960" actId="164"/>
          <ac:spMkLst>
            <pc:docMk/>
            <pc:sldMk cId="3412701926" sldId="362"/>
            <ac:spMk id="45" creationId="{AAF8EEF7-C42D-E9CD-3FAC-8B0C4849FB4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7" creationId="{EEE931EC-0403-DECC-24BD-0936CA0599C0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8" creationId="{83F4B4B0-1CD8-876C-A41B-9732ABDA0EDE}"/>
          </ac:spMkLst>
        </pc:spChg>
        <pc:spChg chg="mod">
          <ac:chgData name="ISHIDA HARUYA" userId="87dd52fd-0a95-4b43-b8c6-5c598e7f0916" providerId="ADAL" clId="{904E00D6-C49F-48FA-ACBD-B8FF93891D86}" dt="2025-11-17T09:40:56.317" v="962" actId="164"/>
          <ac:spMkLst>
            <pc:docMk/>
            <pc:sldMk cId="3412701926" sldId="362"/>
            <ac:spMk id="49" creationId="{F1C420A0-4548-72F7-DB43-66E6F4D758A0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1" creationId="{7AA541CA-84D4-953A-66E7-004E9EBC89B6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2" creationId="{060B1D19-5D0A-0E83-A492-CDFA16F99A7C}"/>
          </ac:spMkLst>
        </pc:spChg>
        <pc:spChg chg="mod">
          <ac:chgData name="ISHIDA HARUYA" userId="87dd52fd-0a95-4b43-b8c6-5c598e7f0916" providerId="ADAL" clId="{904E00D6-C49F-48FA-ACBD-B8FF93891D86}" dt="2025-11-17T09:40:59.411" v="963" actId="164"/>
          <ac:spMkLst>
            <pc:docMk/>
            <pc:sldMk cId="3412701926" sldId="362"/>
            <ac:spMk id="53" creationId="{012F28BB-9AA5-77A2-2EA4-9E80C38C856E}"/>
          </ac:spMkLst>
        </pc:spChg>
        <pc:spChg chg="mod topLvl">
          <ac:chgData name="ISHIDA HARUYA" userId="87dd52fd-0a95-4b43-b8c6-5c598e7f0916" providerId="ADAL" clId="{904E00D6-C49F-48FA-ACBD-B8FF93891D86}" dt="2025-11-17T09:42:50.538" v="982" actId="20577"/>
          <ac:spMkLst>
            <pc:docMk/>
            <pc:sldMk cId="3412701926" sldId="362"/>
            <ac:spMk id="63" creationId="{9536E376-FE80-6F35-2362-8E2AEF1A6DC2}"/>
          </ac:spMkLst>
        </pc:spChg>
        <pc:spChg chg="mod topLvl">
          <ac:chgData name="ISHIDA HARUYA" userId="87dd52fd-0a95-4b43-b8c6-5c598e7f0916" providerId="ADAL" clId="{904E00D6-C49F-48FA-ACBD-B8FF93891D86}" dt="2025-11-17T09:42:55.281" v="986" actId="20577"/>
          <ac:spMkLst>
            <pc:docMk/>
            <pc:sldMk cId="3412701926" sldId="362"/>
            <ac:spMk id="64" creationId="{24E3AD35-A6C6-4B95-115D-B592DAA15C81}"/>
          </ac:spMkLst>
        </pc:spChg>
        <pc:spChg chg="mod topLvl">
          <ac:chgData name="ISHIDA HARUYA" userId="87dd52fd-0a95-4b43-b8c6-5c598e7f0916" providerId="ADAL" clId="{904E00D6-C49F-48FA-ACBD-B8FF93891D86}" dt="2025-11-17T09:42:48.215" v="980" actId="20577"/>
          <ac:spMkLst>
            <pc:docMk/>
            <pc:sldMk cId="3412701926" sldId="362"/>
            <ac:spMk id="65" creationId="{0D37ADC7-83B3-F8A7-D1A4-DDC2EA25F71A}"/>
          </ac:spMkLst>
        </pc:spChg>
        <pc:spChg chg="mod topLvl">
          <ac:chgData name="ISHIDA HARUYA" userId="87dd52fd-0a95-4b43-b8c6-5c598e7f0916" providerId="ADAL" clId="{904E00D6-C49F-48FA-ACBD-B8FF93891D86}" dt="2025-11-17T09:42:52.528" v="984" actId="20577"/>
          <ac:spMkLst>
            <pc:docMk/>
            <pc:sldMk cId="3412701926" sldId="362"/>
            <ac:spMk id="66" creationId="{5B59B260-CD56-6358-C944-68B1C04BAEF5}"/>
          </ac:spMkLst>
        </pc:spChg>
        <pc:spChg chg="mod topLvl">
          <ac:chgData name="ISHIDA HARUYA" userId="87dd52fd-0a95-4b43-b8c6-5c598e7f0916" providerId="ADAL" clId="{904E00D6-C49F-48FA-ACBD-B8FF93891D86}" dt="2025-11-17T09:42:59.973" v="990" actId="20577"/>
          <ac:spMkLst>
            <pc:docMk/>
            <pc:sldMk cId="3412701926" sldId="362"/>
            <ac:spMk id="72" creationId="{0D046C1C-5731-EF81-DA99-7E6788BF4B8B}"/>
          </ac:spMkLst>
        </pc:spChg>
        <pc:spChg chg="mod topLvl">
          <ac:chgData name="ISHIDA HARUYA" userId="87dd52fd-0a95-4b43-b8c6-5c598e7f0916" providerId="ADAL" clId="{904E00D6-C49F-48FA-ACBD-B8FF93891D86}" dt="2025-11-17T09:43:04.552" v="994" actId="20577"/>
          <ac:spMkLst>
            <pc:docMk/>
            <pc:sldMk cId="3412701926" sldId="362"/>
            <ac:spMk id="73" creationId="{6371E2E8-4C21-9457-BB50-E5E52B27D438}"/>
          </ac:spMkLst>
        </pc:spChg>
        <pc:spChg chg="mod topLvl">
          <ac:chgData name="ISHIDA HARUYA" userId="87dd52fd-0a95-4b43-b8c6-5c598e7f0916" providerId="ADAL" clId="{904E00D6-C49F-48FA-ACBD-B8FF93891D86}" dt="2025-11-17T09:42:58.090" v="988" actId="20577"/>
          <ac:spMkLst>
            <pc:docMk/>
            <pc:sldMk cId="3412701926" sldId="362"/>
            <ac:spMk id="74" creationId="{F5B9454A-07CB-B72C-DD61-77C11FDF3D1B}"/>
          </ac:spMkLst>
        </pc:spChg>
        <pc:spChg chg="mod topLvl">
          <ac:chgData name="ISHIDA HARUYA" userId="87dd52fd-0a95-4b43-b8c6-5c598e7f0916" providerId="ADAL" clId="{904E00D6-C49F-48FA-ACBD-B8FF93891D86}" dt="2025-11-17T09:43:01.841" v="992" actId="20577"/>
          <ac:spMkLst>
            <pc:docMk/>
            <pc:sldMk cId="3412701926" sldId="362"/>
            <ac:spMk id="75" creationId="{AF65D20B-FFF3-E735-18AA-888E17050E57}"/>
          </ac:spMkLst>
        </pc:spChg>
        <pc:spChg chg="mod">
          <ac:chgData name="ISHIDA HARUYA" userId="87dd52fd-0a95-4b43-b8c6-5c598e7f0916" providerId="ADAL" clId="{904E00D6-C49F-48FA-ACBD-B8FF93891D86}" dt="2025-11-17T09:41:34.128" v="967" actId="1076"/>
          <ac:spMkLst>
            <pc:docMk/>
            <pc:sldMk cId="3412701926" sldId="362"/>
            <ac:spMk id="78" creationId="{E7A0E772-E65F-45C6-9B7D-A2D25EA0040E}"/>
          </ac:spMkLst>
        </pc:s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24" creationId="{F0FA69D3-9944-1D37-7EEC-7F64FE997E6E}"/>
          </ac:grpSpMkLst>
        </pc:grpChg>
        <pc:grpChg chg="mod">
          <ac:chgData name="ISHIDA HARUYA" userId="87dd52fd-0a95-4b43-b8c6-5c598e7f0916" providerId="ADAL" clId="{904E00D6-C49F-48FA-ACBD-B8FF93891D86}" dt="2025-11-17T09:40:56.317" v="962" actId="164"/>
          <ac:grpSpMkLst>
            <pc:docMk/>
            <pc:sldMk cId="3412701926" sldId="362"/>
            <ac:grpSpMk id="25" creationId="{CE209B0A-6708-E15B-5E28-A5624BA9CDBA}"/>
          </ac:grpSpMkLst>
        </pc:grpChg>
        <pc:grpChg chg="mod">
          <ac:chgData name="ISHIDA HARUYA" userId="87dd52fd-0a95-4b43-b8c6-5c598e7f0916" providerId="ADAL" clId="{904E00D6-C49F-48FA-ACBD-B8FF93891D86}" dt="2025-11-17T09:39:55.501" v="936" actId="164"/>
          <ac:grpSpMkLst>
            <pc:docMk/>
            <pc:sldMk cId="3412701926" sldId="362"/>
            <ac:grpSpMk id="28" creationId="{93115627-6428-5292-4A91-65A5F23D9144}"/>
          </ac:grpSpMkLst>
        </pc:grpChg>
        <pc:grpChg chg="mod">
          <ac:chgData name="ISHIDA HARUYA" userId="87dd52fd-0a95-4b43-b8c6-5c598e7f0916" providerId="ADAL" clId="{904E00D6-C49F-48FA-ACBD-B8FF93891D86}" dt="2025-11-17T09:40:02.951" v="939" actId="164"/>
          <ac:grpSpMkLst>
            <pc:docMk/>
            <pc:sldMk cId="3412701926" sldId="362"/>
            <ac:grpSpMk id="34" creationId="{FD03F15A-6D92-7A46-1E50-E32C7B68158A}"/>
          </ac:grpSpMkLst>
        </pc:grpChg>
        <pc:grpChg chg="mod">
          <ac:chgData name="ISHIDA HARUYA" userId="87dd52fd-0a95-4b43-b8c6-5c598e7f0916" providerId="ADAL" clId="{904E00D6-C49F-48FA-ACBD-B8FF93891D86}" dt="2025-11-17T09:40:59.411" v="963" actId="164"/>
          <ac:grpSpMkLst>
            <pc:docMk/>
            <pc:sldMk cId="3412701926" sldId="362"/>
            <ac:grpSpMk id="54" creationId="{069FECFF-8CE6-6568-9D25-06C0E0AEB924}"/>
          </ac:grpSpMkLst>
        </pc:grpChg>
        <pc:grpChg chg="mod">
          <ac:chgData name="ISHIDA HARUYA" userId="87dd52fd-0a95-4b43-b8c6-5c598e7f0916" providerId="ADAL" clId="{904E00D6-C49F-48FA-ACBD-B8FF93891D86}" dt="2025-11-17T09:40:00.219" v="938" actId="164"/>
          <ac:grpSpMkLst>
            <pc:docMk/>
            <pc:sldMk cId="3412701926" sldId="362"/>
            <ac:grpSpMk id="55" creationId="{2137F08B-675D-35A0-86E0-E350F88528E7}"/>
          </ac:grpSpMkLst>
        </pc:grpChg>
        <pc:grpChg chg="mod">
          <ac:chgData name="ISHIDA HARUYA" userId="87dd52fd-0a95-4b43-b8c6-5c598e7f0916" providerId="ADAL" clId="{904E00D6-C49F-48FA-ACBD-B8FF93891D86}" dt="2025-11-17T09:40:50.407" v="960" actId="164"/>
          <ac:grpSpMkLst>
            <pc:docMk/>
            <pc:sldMk cId="3412701926" sldId="362"/>
            <ac:grpSpMk id="56" creationId="{A6EC1D4B-1111-9020-31ED-126DF2D6D29C}"/>
          </ac:grpSpMkLst>
        </pc:grpChg>
        <pc:grpChg chg="mod">
          <ac:chgData name="ISHIDA HARUYA" userId="87dd52fd-0a95-4b43-b8c6-5c598e7f0916" providerId="ADAL" clId="{904E00D6-C49F-48FA-ACBD-B8FF93891D86}" dt="2025-11-17T09:40:53.070" v="961" actId="164"/>
          <ac:grpSpMkLst>
            <pc:docMk/>
            <pc:sldMk cId="3412701926" sldId="362"/>
            <ac:grpSpMk id="57" creationId="{B76FB54E-46BD-71C5-A319-BA6A8CADA22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8" creationId="{50C905C9-B0FD-CE3B-2D6F-3565E4051101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59" creationId="{1D824463-3C05-ED65-3D75-A74281E14DDA}"/>
          </ac:grpSpMkLst>
        </pc:grpChg>
        <pc:grpChg chg="add 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0" creationId="{BE812B01-4B68-4962-30D2-270E70FA4904}"/>
          </ac:grpSpMkLst>
        </pc:grpChg>
        <pc:grpChg chg="mod">
          <ac:chgData name="ISHIDA HARUYA" userId="87dd52fd-0a95-4b43-b8c6-5c598e7f0916" providerId="ADAL" clId="{904E00D6-C49F-48FA-ACBD-B8FF93891D86}" dt="2025-11-17T09:42:39.083" v="976" actId="1076"/>
          <ac:grpSpMkLst>
            <pc:docMk/>
            <pc:sldMk cId="3412701926" sldId="362"/>
            <ac:grpSpMk id="61" creationId="{9295BFB6-E468-5E17-834F-8DE7724E10A1}"/>
          </ac:grpSpMkLst>
        </pc:grp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3" creationId="{3771CC13-AF7F-3E41-32A4-A767440F76E3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5" creationId="{E52440F5-398D-5A31-0F70-55733F7E38A3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7" creationId="{40C46307-D504-995B-C210-0FA90BB40C3C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9" creationId="{AD6615F6-7A65-FB6A-E750-E83BA898A415}"/>
          </ac:picMkLst>
        </pc:picChg>
        <pc:picChg chg="mod">
          <ac:chgData name="ISHIDA HARUYA" userId="87dd52fd-0a95-4b43-b8c6-5c598e7f0916" providerId="ADAL" clId="{904E00D6-C49F-48FA-ACBD-B8FF93891D86}" dt="2025-11-17T09:40:27.214" v="952" actId="164"/>
          <ac:picMkLst>
            <pc:docMk/>
            <pc:sldMk cId="3412701926" sldId="362"/>
            <ac:picMk id="11" creationId="{7C486C99-DD97-E780-7995-4F79BA0EE402}"/>
          </ac:picMkLst>
        </pc:picChg>
        <pc:picChg chg="mod">
          <ac:chgData name="ISHIDA HARUYA" userId="87dd52fd-0a95-4b43-b8c6-5c598e7f0916" providerId="ADAL" clId="{904E00D6-C49F-48FA-ACBD-B8FF93891D86}" dt="2025-11-17T09:40:26.502" v="951" actId="164"/>
          <ac:picMkLst>
            <pc:docMk/>
            <pc:sldMk cId="3412701926" sldId="362"/>
            <ac:picMk id="13" creationId="{52F8EBD9-A2A7-FA23-5DCB-EA295DEBD19C}"/>
          </ac:picMkLst>
        </pc:picChg>
        <pc:picChg chg="mod">
          <ac:chgData name="ISHIDA HARUYA" userId="87dd52fd-0a95-4b43-b8c6-5c598e7f0916" providerId="ADAL" clId="{904E00D6-C49F-48FA-ACBD-B8FF93891D86}" dt="2025-11-17T09:40:27.879" v="953" actId="164"/>
          <ac:picMkLst>
            <pc:docMk/>
            <pc:sldMk cId="3412701926" sldId="362"/>
            <ac:picMk id="15" creationId="{DAEBA89D-E7D8-6A2E-0865-AAA0C4918FE2}"/>
          </ac:picMkLst>
        </pc:picChg>
        <pc:picChg chg="mod">
          <ac:chgData name="ISHIDA HARUYA" userId="87dd52fd-0a95-4b43-b8c6-5c598e7f0916" providerId="ADAL" clId="{904E00D6-C49F-48FA-ACBD-B8FF93891D86}" dt="2025-11-17T09:40:25.678" v="950" actId="164"/>
          <ac:picMkLst>
            <pc:docMk/>
            <pc:sldMk cId="3412701926" sldId="362"/>
            <ac:picMk id="17" creationId="{254AA009-90A2-65F9-B595-3EA4B92DA95D}"/>
          </ac:picMkLst>
        </pc:picChg>
      </pc:sldChg>
      <pc:sldChg chg="del">
        <pc:chgData name="ISHIDA HARUYA" userId="87dd52fd-0a95-4b43-b8c6-5c598e7f0916" providerId="ADAL" clId="{904E00D6-C49F-48FA-ACBD-B8FF93891D86}" dt="2025-12-03T09:01:05.863" v="1148" actId="47"/>
        <pc:sldMkLst>
          <pc:docMk/>
          <pc:sldMk cId="3849823207" sldId="363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1137351162" sldId="364"/>
        </pc:sldMkLst>
      </pc:sldChg>
      <pc:sldChg chg="addSp delSp modSp del mod">
        <pc:chgData name="ISHIDA HARUYA" userId="87dd52fd-0a95-4b43-b8c6-5c598e7f0916" providerId="ADAL" clId="{904E00D6-C49F-48FA-ACBD-B8FF93891D86}" dt="2025-12-03T08:59:46.435" v="1138" actId="47"/>
        <pc:sldMkLst>
          <pc:docMk/>
          <pc:sldMk cId="3050087102" sldId="365"/>
        </pc:sldMkLst>
      </pc:sldChg>
      <pc:sldChg chg="addSp modSp del mod">
        <pc:chgData name="ISHIDA HARUYA" userId="87dd52fd-0a95-4b43-b8c6-5c598e7f0916" providerId="ADAL" clId="{904E00D6-C49F-48FA-ACBD-B8FF93891D86}" dt="2025-12-03T09:01:05.863" v="1148" actId="47"/>
        <pc:sldMkLst>
          <pc:docMk/>
          <pc:sldMk cId="1028181260" sldId="366"/>
        </pc:sldMkLst>
        <pc:picChg chg="mod">
          <ac:chgData name="ISHIDA HARUYA" userId="87dd52fd-0a95-4b43-b8c6-5c598e7f0916" providerId="ADAL" clId="{904E00D6-C49F-48FA-ACBD-B8FF93891D86}" dt="2025-11-17T09:38:30.817" v="935" actId="1076"/>
          <ac:picMkLst>
            <pc:docMk/>
            <pc:sldMk cId="1028181260" sldId="366"/>
            <ac:picMk id="2" creationId="{F1FC8C5C-4E8C-8C1D-C3C0-4F6A2B2024F9}"/>
          </ac:picMkLst>
        </pc:picChg>
        <pc:picChg chg="add mod">
          <ac:chgData name="ISHIDA HARUYA" userId="87dd52fd-0a95-4b43-b8c6-5c598e7f0916" providerId="ADAL" clId="{904E00D6-C49F-48FA-ACBD-B8FF93891D86}" dt="2025-11-17T09:43:16.381" v="996" actId="1076"/>
          <ac:picMkLst>
            <pc:docMk/>
            <pc:sldMk cId="1028181260" sldId="366"/>
            <ac:picMk id="3" creationId="{729029EB-1771-137A-5C42-93C7FFEEE6DA}"/>
          </ac:picMkLst>
        </pc:picChg>
      </pc:sldChg>
      <pc:sldChg chg="addSp new del setBg">
        <pc:chgData name="ISHIDA HARUYA" userId="87dd52fd-0a95-4b43-b8c6-5c598e7f0916" providerId="ADAL" clId="{904E00D6-C49F-48FA-ACBD-B8FF93891D86}" dt="2025-12-03T08:59:46.435" v="1138" actId="47"/>
        <pc:sldMkLst>
          <pc:docMk/>
          <pc:sldMk cId="1269167478" sldId="367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173682953" sldId="368"/>
        </pc:sldMkLst>
      </pc:sldChg>
      <pc:sldChg chg="new del">
        <pc:chgData name="ISHIDA HARUYA" userId="87dd52fd-0a95-4b43-b8c6-5c598e7f0916" providerId="ADAL" clId="{904E00D6-C49F-48FA-ACBD-B8FF93891D86}" dt="2025-10-25T13:59:54.927" v="518" actId="680"/>
        <pc:sldMkLst>
          <pc:docMk/>
          <pc:sldMk cId="3605225840" sldId="368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2513150048" sldId="369"/>
        </pc:sldMkLst>
      </pc:sldChg>
      <pc:sldChg chg="del">
        <pc:chgData name="ISHIDA HARUYA" userId="87dd52fd-0a95-4b43-b8c6-5c598e7f0916" providerId="ADAL" clId="{904E00D6-C49F-48FA-ACBD-B8FF93891D86}" dt="2025-12-03T08:59:46.435" v="1138" actId="47"/>
        <pc:sldMkLst>
          <pc:docMk/>
          <pc:sldMk cId="3731883736" sldId="370"/>
        </pc:sldMkLst>
      </pc:sldChg>
      <pc:sldChg chg="del">
        <pc:chgData name="ISHIDA HARUYA" userId="87dd52fd-0a95-4b43-b8c6-5c598e7f0916" providerId="ADAL" clId="{904E00D6-C49F-48FA-ACBD-B8FF93891D86}" dt="2025-12-03T08:59:02.561" v="1134" actId="47"/>
        <pc:sldMkLst>
          <pc:docMk/>
          <pc:sldMk cId="817808243" sldId="371"/>
        </pc:sldMkLst>
      </pc:sldChg>
      <pc:sldChg chg="addSp del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867141014" sldId="372"/>
        </pc:sldMkLst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2" creationId="{7B40D62C-0218-5BFB-D062-B8A9E8CB0231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3" creationId="{F502D1DE-83BF-8510-2EB6-29BA778D4C12}"/>
          </ac:spMkLst>
        </pc:spChg>
        <pc:spChg chg="mod ord">
          <ac:chgData name="ISHIDA HARUYA" userId="87dd52fd-0a95-4b43-b8c6-5c598e7f0916" providerId="ADAL" clId="{904E00D6-C49F-48FA-ACBD-B8FF93891D86}" dt="2025-11-17T07:28:26.723" v="796" actId="14100"/>
          <ac:spMkLst>
            <pc:docMk/>
            <pc:sldMk cId="867141014" sldId="372"/>
            <ac:spMk id="39" creationId="{CA8BF685-9A24-3FFE-AB81-8FC9AD2656A0}"/>
          </ac:spMkLst>
        </pc:spChg>
        <pc:spChg chg="mod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1" creationId="{122032FF-57E9-4B81-9745-1C652B4E6F5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7" creationId="{38C6166C-AF38-C437-39CB-EA3B5926E8AD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49" creationId="{D00B1AE4-1F6A-013B-153A-43B244C1F037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2" creationId="{CD52508A-3362-C299-C503-3B50FB534F48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3" creationId="{63845695-C0DC-8A06-A775-1E765A1717C0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4" creationId="{19C27AEA-3C18-114F-A227-AE6E0F224D96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5" creationId="{C0B6F412-DF98-B0FA-08BB-B33D9FE8986F}"/>
          </ac:spMkLst>
        </pc:spChg>
        <pc:spChg chg="mod ord topLvl">
          <ac:chgData name="ISHIDA HARUYA" userId="87dd52fd-0a95-4b43-b8c6-5c598e7f0916" providerId="ADAL" clId="{904E00D6-C49F-48FA-ACBD-B8FF93891D86}" dt="2025-11-17T07:28:23.401" v="795" actId="1036"/>
          <ac:spMkLst>
            <pc:docMk/>
            <pc:sldMk cId="867141014" sldId="372"/>
            <ac:spMk id="56" creationId="{0FEB4889-0832-0935-2729-91CF6EABAF31}"/>
          </ac:spMkLst>
        </pc:sp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0" creationId="{2600D750-BFA1-7D68-D23F-C74F2B05225B}"/>
          </ac:picMkLst>
        </pc:picChg>
        <pc:picChg chg="mod ord topLvl">
          <ac:chgData name="ISHIDA HARUYA" userId="87dd52fd-0a95-4b43-b8c6-5c598e7f0916" providerId="ADAL" clId="{904E00D6-C49F-48FA-ACBD-B8FF93891D86}" dt="2025-11-17T07:28:16.222" v="784" actId="167"/>
          <ac:picMkLst>
            <pc:docMk/>
            <pc:sldMk cId="867141014" sldId="372"/>
            <ac:picMk id="48" creationId="{F54EE2EE-AF9C-4BF0-7C5C-5864C781A579}"/>
          </ac:picMkLst>
        </pc:pic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38" creationId="{5662BBC3-67FC-7778-0B60-51DB709713F0}"/>
          </ac:cxnSpMkLst>
        </pc:cxnChg>
        <pc:cxnChg chg="mod topLvl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0" creationId="{C76E13F5-DA7F-1DE0-1B5B-320E662ABE85}"/>
          </ac:cxnSpMkLst>
        </pc:cxnChg>
        <pc:cxnChg chg="mod">
          <ac:chgData name="ISHIDA HARUYA" userId="87dd52fd-0a95-4b43-b8c6-5c598e7f0916" providerId="ADAL" clId="{904E00D6-C49F-48FA-ACBD-B8FF93891D86}" dt="2025-11-17T07:27:54.091" v="774" actId="1076"/>
          <ac:cxnSpMkLst>
            <pc:docMk/>
            <pc:sldMk cId="867141014" sldId="372"/>
            <ac:cxnSpMk id="51" creationId="{66DDA51E-31CE-0B7E-4E11-3FE039ED95B9}"/>
          </ac:cxnSpMkLst>
        </pc:cxnChg>
      </pc:sldChg>
      <pc:sldChg chg="del">
        <pc:chgData name="ISHIDA HARUYA" userId="87dd52fd-0a95-4b43-b8c6-5c598e7f0916" providerId="ADAL" clId="{904E00D6-C49F-48FA-ACBD-B8FF93891D86}" dt="2025-12-03T08:59:17.435" v="1135" actId="47"/>
        <pc:sldMkLst>
          <pc:docMk/>
          <pc:sldMk cId="203048318" sldId="373"/>
        </pc:sldMkLst>
      </pc:sldChg>
      <pc:sldChg chg="addSp modSp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3827115827" sldId="374"/>
        </pc:sldMkLst>
        <pc:picChg chg="mod">
          <ac:chgData name="ISHIDA HARUYA" userId="87dd52fd-0a95-4b43-b8c6-5c598e7f0916" providerId="ADAL" clId="{904E00D6-C49F-48FA-ACBD-B8FF93891D86}" dt="2025-11-17T07:26:53.774" v="728" actId="1076"/>
          <ac:picMkLst>
            <pc:docMk/>
            <pc:sldMk cId="3827115827" sldId="374"/>
            <ac:picMk id="2" creationId="{4CFADB4B-9978-7C49-B156-F35757F7D708}"/>
          </ac:picMkLst>
        </pc:picChg>
        <pc:picChg chg="add mod">
          <ac:chgData name="ISHIDA HARUYA" userId="87dd52fd-0a95-4b43-b8c6-5c598e7f0916" providerId="ADAL" clId="{904E00D6-C49F-48FA-ACBD-B8FF93891D86}" dt="2025-11-17T07:28:32.074" v="798" actId="1076"/>
          <ac:picMkLst>
            <pc:docMk/>
            <pc:sldMk cId="3827115827" sldId="374"/>
            <ac:picMk id="4" creationId="{B2C509AD-918B-751F-DD7C-846149519A8B}"/>
          </ac:picMkLst>
        </pc:picChg>
      </pc:sldChg>
      <pc:sldChg chg="addSp modSp new del mod">
        <pc:chgData name="ISHIDA HARUYA" userId="87dd52fd-0a95-4b43-b8c6-5c598e7f0916" providerId="ADAL" clId="{904E00D6-C49F-48FA-ACBD-B8FF93891D86}" dt="2025-12-03T09:00:36.896" v="1145" actId="47"/>
        <pc:sldMkLst>
          <pc:docMk/>
          <pc:sldMk cId="1640880673" sldId="375"/>
        </pc:sldMkLst>
        <pc:picChg chg="add mod">
          <ac:chgData name="ISHIDA HARUYA" userId="87dd52fd-0a95-4b43-b8c6-5c598e7f0916" providerId="ADAL" clId="{904E00D6-C49F-48FA-ACBD-B8FF93891D86}" dt="2025-11-14T06:02:37.765" v="603" actId="1076"/>
          <ac:picMkLst>
            <pc:docMk/>
            <pc:sldMk cId="1640880673" sldId="375"/>
            <ac:picMk id="2" creationId="{D8BC757D-041F-4659-19EF-F3A745D43B8D}"/>
          </ac:picMkLst>
        </pc:picChg>
      </pc:sldChg>
      <pc:sldChg chg="add del">
        <pc:chgData name="ISHIDA HARUYA" userId="87dd52fd-0a95-4b43-b8c6-5c598e7f0916" providerId="ADAL" clId="{904E00D6-C49F-48FA-ACBD-B8FF93891D86}" dt="2025-12-03T08:59:46.435" v="1138" actId="47"/>
        <pc:sldMkLst>
          <pc:docMk/>
          <pc:sldMk cId="4068573989" sldId="376"/>
        </pc:sldMkLst>
      </pc:sldChg>
      <pc:sldChg chg="addSp delSp modSp add mod setBg">
        <pc:chgData name="ISHIDA HARUYA" userId="87dd52fd-0a95-4b43-b8c6-5c598e7f0916" providerId="ADAL" clId="{904E00D6-C49F-48FA-ACBD-B8FF93891D86}" dt="2025-11-17T12:14:20.861" v="1013" actId="167"/>
        <pc:sldMkLst>
          <pc:docMk/>
          <pc:sldMk cId="4008609426" sldId="377"/>
        </pc:sldMkLst>
        <pc:spChg chg="ord">
          <ac:chgData name="ISHIDA HARUYA" userId="87dd52fd-0a95-4b43-b8c6-5c598e7f0916" providerId="ADAL" clId="{904E00D6-C49F-48FA-ACBD-B8FF93891D86}" dt="2025-11-17T12:14:20.861" v="1013" actId="167"/>
          <ac:spMkLst>
            <pc:docMk/>
            <pc:sldMk cId="4008609426" sldId="377"/>
            <ac:spMk id="2" creationId="{A4C3344D-FC5D-1774-FCEE-0C4DFD99CC42}"/>
          </ac:spMkLst>
        </pc:spChg>
        <pc:spChg chg="mod">
          <ac:chgData name="ISHIDA HARUYA" userId="87dd52fd-0a95-4b43-b8c6-5c598e7f0916" providerId="ADAL" clId="{904E00D6-C49F-48FA-ACBD-B8FF93891D86}" dt="2025-11-17T08:51:38.022" v="925" actId="692"/>
          <ac:spMkLst>
            <pc:docMk/>
            <pc:sldMk cId="4008609426" sldId="377"/>
            <ac:spMk id="7" creationId="{362D158E-3A45-53FE-74C0-3D4896D36FE9}"/>
          </ac:spMkLst>
        </pc:spChg>
        <pc:spChg chg="mod">
          <ac:chgData name="ISHIDA HARUYA" userId="87dd52fd-0a95-4b43-b8c6-5c598e7f0916" providerId="ADAL" clId="{904E00D6-C49F-48FA-ACBD-B8FF93891D86}" dt="2025-11-17T08:49:22.709" v="900" actId="1076"/>
          <ac:spMkLst>
            <pc:docMk/>
            <pc:sldMk cId="4008609426" sldId="377"/>
            <ac:spMk id="8" creationId="{BCE97955-B37E-11D4-3D3E-8D5765171D32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9" creationId="{3D50AA1C-08BD-77C0-39B0-A1FCCB47EA89}"/>
          </ac:spMkLst>
        </pc:spChg>
        <pc:spChg chg="mod">
          <ac:chgData name="ISHIDA HARUYA" userId="87dd52fd-0a95-4b43-b8c6-5c598e7f0916" providerId="ADAL" clId="{904E00D6-C49F-48FA-ACBD-B8FF93891D86}" dt="2025-11-17T08:53:11.702" v="931" actId="554"/>
          <ac:spMkLst>
            <pc:docMk/>
            <pc:sldMk cId="4008609426" sldId="377"/>
            <ac:spMk id="10" creationId="{0528A3DB-7D83-0F86-0573-DEC0D786BC66}"/>
          </ac:spMkLst>
        </pc:spChg>
        <pc:spChg chg="mod">
          <ac:chgData name="ISHIDA HARUYA" userId="87dd52fd-0a95-4b43-b8c6-5c598e7f0916" providerId="ADAL" clId="{904E00D6-C49F-48FA-ACBD-B8FF93891D86}" dt="2025-11-17T12:14:11.006" v="1011" actId="688"/>
          <ac:spMkLst>
            <pc:docMk/>
            <pc:sldMk cId="4008609426" sldId="377"/>
            <ac:spMk id="11" creationId="{F88647BD-C774-5CAE-1C9C-0FE7464519CD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5" creationId="{309E6022-2C12-2963-6F45-044CB9E03734}"/>
          </ac:spMkLst>
        </pc:spChg>
        <pc:spChg chg="mod">
          <ac:chgData name="ISHIDA HARUYA" userId="87dd52fd-0a95-4b43-b8c6-5c598e7f0916" providerId="ADAL" clId="{904E00D6-C49F-48FA-ACBD-B8FF93891D86}" dt="2025-11-17T07:58:05.537" v="803" actId="12789"/>
          <ac:spMkLst>
            <pc:docMk/>
            <pc:sldMk cId="4008609426" sldId="377"/>
            <ac:spMk id="46" creationId="{96C5CA85-6375-85FD-5E34-670B7A313AEC}"/>
          </ac:spMkLst>
        </pc:spChg>
        <pc:picChg chg="mod ord">
          <ac:chgData name="ISHIDA HARUYA" userId="87dd52fd-0a95-4b43-b8c6-5c598e7f0916" providerId="ADAL" clId="{904E00D6-C49F-48FA-ACBD-B8FF93891D86}" dt="2025-11-17T12:13:50.131" v="1006" actId="167"/>
          <ac:picMkLst>
            <pc:docMk/>
            <pc:sldMk cId="4008609426" sldId="377"/>
            <ac:picMk id="42" creationId="{A9DF5A5A-F76F-B491-F3AE-2746FF6ED276}"/>
          </ac:picMkLst>
        </pc:picChg>
        <pc:cxnChg chg="add mod ord">
          <ac:chgData name="ISHIDA HARUYA" userId="87dd52fd-0a95-4b43-b8c6-5c598e7f0916" providerId="ADAL" clId="{904E00D6-C49F-48FA-ACBD-B8FF93891D86}" dt="2025-11-17T12:14:18.698" v="1012" actId="167"/>
          <ac:cxnSpMkLst>
            <pc:docMk/>
            <pc:sldMk cId="4008609426" sldId="377"/>
            <ac:cxnSpMk id="55" creationId="{78F10AFF-DF64-C348-3CE7-1BA9BC622B60}"/>
          </ac:cxnSpMkLst>
        </pc:cxnChg>
      </pc:sldChg>
      <pc:sldChg chg="addSp delSp modSp add del mod">
        <pc:chgData name="ISHIDA HARUYA" userId="87dd52fd-0a95-4b43-b8c6-5c598e7f0916" providerId="ADAL" clId="{904E00D6-C49F-48FA-ACBD-B8FF93891D86}" dt="2025-12-03T09:00:04.752" v="1139" actId="47"/>
        <pc:sldMkLst>
          <pc:docMk/>
          <pc:sldMk cId="1640289136" sldId="378"/>
        </pc:sldMkLst>
        <pc:picChg chg="add mod">
          <ac:chgData name="ISHIDA HARUYA" userId="87dd52fd-0a95-4b43-b8c6-5c598e7f0916" providerId="ADAL" clId="{904E00D6-C49F-48FA-ACBD-B8FF93891D86}" dt="2025-11-17T07:58:36.187" v="827" actId="1076"/>
          <ac:picMkLst>
            <pc:docMk/>
            <pc:sldMk cId="1640289136" sldId="378"/>
            <ac:picMk id="2" creationId="{00E532A8-FE9B-6F87-7356-9B4741F49A74}"/>
          </ac:picMkLst>
        </pc:picChg>
        <pc:picChg chg="add">
          <ac:chgData name="ISHIDA HARUYA" userId="87dd52fd-0a95-4b43-b8c6-5c598e7f0916" providerId="ADAL" clId="{904E00D6-C49F-48FA-ACBD-B8FF93891D86}" dt="2025-11-14T12:21:54.638" v="683"/>
          <ac:picMkLst>
            <pc:docMk/>
            <pc:sldMk cId="1640289136" sldId="378"/>
            <ac:picMk id="3" creationId="{6AD1273D-92AD-A390-17CD-11D37B8223AC}"/>
          </ac:picMkLst>
        </pc:picChg>
        <pc:picChg chg="add mod">
          <ac:chgData name="ISHIDA HARUYA" userId="87dd52fd-0a95-4b43-b8c6-5c598e7f0916" providerId="ADAL" clId="{904E00D6-C49F-48FA-ACBD-B8FF93891D86}" dt="2025-11-17T08:51:54.145" v="927" actId="1076"/>
          <ac:picMkLst>
            <pc:docMk/>
            <pc:sldMk cId="1640289136" sldId="378"/>
            <ac:picMk id="4" creationId="{AF42DF26-0F0C-106E-7F8E-E974D696B17A}"/>
          </ac:picMkLst>
        </pc:picChg>
        <pc:picChg chg="add mod">
          <ac:chgData name="ISHIDA HARUYA" userId="87dd52fd-0a95-4b43-b8c6-5c598e7f0916" providerId="ADAL" clId="{904E00D6-C49F-48FA-ACBD-B8FF93891D86}" dt="2025-11-17T08:53:18.251" v="933" actId="1076"/>
          <ac:picMkLst>
            <pc:docMk/>
            <pc:sldMk cId="1640289136" sldId="378"/>
            <ac:picMk id="5" creationId="{F18FAE2E-97FA-A97A-1E92-79B0245BEE66}"/>
          </ac:picMkLst>
        </pc:picChg>
        <pc:picChg chg="add mod">
          <ac:chgData name="ISHIDA HARUYA" userId="87dd52fd-0a95-4b43-b8c6-5c598e7f0916" providerId="ADAL" clId="{904E00D6-C49F-48FA-ACBD-B8FF93891D86}" dt="2025-11-17T12:16:01.622" v="1015" actId="1076"/>
          <ac:picMkLst>
            <pc:docMk/>
            <pc:sldMk cId="1640289136" sldId="378"/>
            <ac:picMk id="6" creationId="{BEF2C529-E257-8D86-5238-3B3C276A0F3F}"/>
          </ac:picMkLst>
        </pc:picChg>
      </pc:sldChg>
      <pc:sldChg chg="modSp add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27796381" sldId="379"/>
        </pc:sldMkLst>
        <pc:spChg chg="mod">
          <ac:chgData name="ISHIDA HARUYA" userId="87dd52fd-0a95-4b43-b8c6-5c598e7f0916" providerId="ADAL" clId="{904E00D6-C49F-48FA-ACBD-B8FF93891D86}" dt="2025-11-21T09:17:09.514" v="1080" actId="20577"/>
          <ac:spMkLst>
            <pc:docMk/>
            <pc:sldMk cId="1727796381" sldId="379"/>
            <ac:spMk id="40" creationId="{8A717518-26AD-FC4E-4E90-6757E60B01A8}"/>
          </ac:spMkLst>
        </pc:spChg>
      </pc:sldChg>
      <pc:sldChg chg="addSp delSp modSp add del mod setBg">
        <pc:chgData name="ISHIDA HARUYA" userId="87dd52fd-0a95-4b43-b8c6-5c598e7f0916" providerId="ADAL" clId="{904E00D6-C49F-48FA-ACBD-B8FF93891D86}" dt="2025-12-03T08:59:17.435" v="1135" actId="47"/>
        <pc:sldMkLst>
          <pc:docMk/>
          <pc:sldMk cId="2439326453" sldId="380"/>
        </pc:sldMkLst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2" creationId="{3FB370DA-688C-519B-FDB8-7D1B565033BD}"/>
          </ac:spMkLst>
        </pc:spChg>
        <pc:spChg chg="mod">
          <ac:chgData name="ISHIDA HARUYA" userId="87dd52fd-0a95-4b43-b8c6-5c598e7f0916" providerId="ADAL" clId="{904E00D6-C49F-48FA-ACBD-B8FF93891D86}" dt="2025-11-21T09:19:59.750" v="1109" actId="1076"/>
          <ac:spMkLst>
            <pc:docMk/>
            <pc:sldMk cId="2439326453" sldId="380"/>
            <ac:spMk id="3" creationId="{E8C4E151-5571-4F89-91EF-430CE6B6E338}"/>
          </ac:spMkLst>
        </pc:spChg>
        <pc:spChg chg="ord">
          <ac:chgData name="ISHIDA HARUYA" userId="87dd52fd-0a95-4b43-b8c6-5c598e7f0916" providerId="ADAL" clId="{904E00D6-C49F-48FA-ACBD-B8FF93891D86}" dt="2025-11-21T09:14:36.191" v="1042" actId="167"/>
          <ac:spMkLst>
            <pc:docMk/>
            <pc:sldMk cId="2439326453" sldId="380"/>
            <ac:spMk id="39" creationId="{933A15AB-3D15-D6D9-85C7-CAB34D9C46A9}"/>
          </ac:spMkLst>
        </pc:spChg>
        <pc:spChg chg="mod">
          <ac:chgData name="ISHIDA HARUYA" userId="87dd52fd-0a95-4b43-b8c6-5c598e7f0916" providerId="ADAL" clId="{904E00D6-C49F-48FA-ACBD-B8FF93891D86}" dt="2025-11-21T09:21:27.685" v="1122" actId="1036"/>
          <ac:spMkLst>
            <pc:docMk/>
            <pc:sldMk cId="2439326453" sldId="380"/>
            <ac:spMk id="41" creationId="{42D336A7-EEC8-8115-834F-29D02654A792}"/>
          </ac:spMkLst>
        </pc:spChg>
        <pc:spChg chg="mod">
          <ac:chgData name="ISHIDA HARUYA" userId="87dd52fd-0a95-4b43-b8c6-5c598e7f0916" providerId="ADAL" clId="{904E00D6-C49F-48FA-ACBD-B8FF93891D86}" dt="2025-11-21T09:26:04.107" v="1129" actId="20577"/>
          <ac:spMkLst>
            <pc:docMk/>
            <pc:sldMk cId="2439326453" sldId="380"/>
            <ac:spMk id="47" creationId="{B117BAD0-1C13-7E3F-EF42-1AABB3557D86}"/>
          </ac:spMkLst>
        </pc:spChg>
        <pc:spChg chg="mod or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49" creationId="{3AE576CB-CA0A-CD8D-F9F0-6480ADA901B4}"/>
          </ac:spMkLst>
        </pc:spChg>
        <pc:spChg chg="mod">
          <ac:chgData name="ISHIDA HARUYA" userId="87dd52fd-0a95-4b43-b8c6-5c598e7f0916" providerId="ADAL" clId="{904E00D6-C49F-48FA-ACBD-B8FF93891D86}" dt="2025-11-21T09:19:23.404" v="1101" actId="12788"/>
          <ac:spMkLst>
            <pc:docMk/>
            <pc:sldMk cId="2439326453" sldId="380"/>
            <ac:spMk id="52" creationId="{1F47E435-7B50-99B6-4C70-0CB607BC79E4}"/>
          </ac:spMkLst>
        </pc:spChg>
        <pc:spChg chg="mod">
          <ac:chgData name="ISHIDA HARUYA" userId="87dd52fd-0a95-4b43-b8c6-5c598e7f0916" providerId="ADAL" clId="{904E00D6-C49F-48FA-ACBD-B8FF93891D86}" dt="2025-11-21T09:19:29.511" v="1102" actId="12788"/>
          <ac:spMkLst>
            <pc:docMk/>
            <pc:sldMk cId="2439326453" sldId="380"/>
            <ac:spMk id="53" creationId="{6836D131-0689-7449-B10E-2844554BB0A9}"/>
          </ac:spMkLst>
        </pc:spChg>
        <pc:spChg chg="mod">
          <ac:chgData name="ISHIDA HARUYA" userId="87dd52fd-0a95-4b43-b8c6-5c598e7f0916" providerId="ADAL" clId="{904E00D6-C49F-48FA-ACBD-B8FF93891D86}" dt="2025-11-21T09:15:00.529" v="1051" actId="1036"/>
          <ac:spMkLst>
            <pc:docMk/>
            <pc:sldMk cId="2439326453" sldId="380"/>
            <ac:spMk id="54" creationId="{60A82426-08EB-EEB4-839F-9BCDABEF3618}"/>
          </ac:spMkLst>
        </pc:spChg>
        <pc:spChg chg="add mod">
          <ac:chgData name="ISHIDA HARUYA" userId="87dd52fd-0a95-4b43-b8c6-5c598e7f0916" providerId="ADAL" clId="{904E00D6-C49F-48FA-ACBD-B8FF93891D86}" dt="2025-11-21T09:26:08.518" v="1130" actId="20577"/>
          <ac:spMkLst>
            <pc:docMk/>
            <pc:sldMk cId="2439326453" sldId="380"/>
            <ac:spMk id="59" creationId="{CAF10111-0E4D-6F78-FA27-EB4AF7B0163B}"/>
          </ac:spMkLst>
        </pc:spChg>
        <pc:picChg chg="add mod ord modCrop">
          <ac:chgData name="ISHIDA HARUYA" userId="87dd52fd-0a95-4b43-b8c6-5c598e7f0916" providerId="ADAL" clId="{904E00D6-C49F-48FA-ACBD-B8FF93891D86}" dt="2025-11-21T09:17:30.389" v="1082" actId="1076"/>
          <ac:picMkLst>
            <pc:docMk/>
            <pc:sldMk cId="2439326453" sldId="380"/>
            <ac:picMk id="31" creationId="{19A0A52E-C9B2-C27C-55BB-5D5FF47C699C}"/>
          </ac:picMkLst>
        </pc:picChg>
        <pc:picChg chg="add mod ord modCrop">
          <ac:chgData name="ISHIDA HARUYA" userId="87dd52fd-0a95-4b43-b8c6-5c598e7f0916" providerId="ADAL" clId="{904E00D6-C49F-48FA-ACBD-B8FF93891D86}" dt="2025-11-21T09:14:29.610" v="1041" actId="167"/>
          <ac:picMkLst>
            <pc:docMk/>
            <pc:sldMk cId="2439326453" sldId="380"/>
            <ac:picMk id="33" creationId="{5F2D585D-CEEE-FAC3-D608-205F145B129D}"/>
          </ac:picMkLst>
        </pc:picChg>
        <pc:cxnChg chg="mod">
          <ac:chgData name="ISHIDA HARUYA" userId="87dd52fd-0a95-4b43-b8c6-5c598e7f0916" providerId="ADAL" clId="{904E00D6-C49F-48FA-ACBD-B8FF93891D86}" dt="2025-11-21T09:20:44.217" v="1117" actId="692"/>
          <ac:cxnSpMkLst>
            <pc:docMk/>
            <pc:sldMk cId="2439326453" sldId="380"/>
            <ac:cxnSpMk id="38" creationId="{678080AC-BE22-F422-BDA7-888DD8C658FB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0" creationId="{D78343B6-8414-E44E-98E7-EE2AC7D471A4}"/>
          </ac:cxnSpMkLst>
        </pc:cxnChg>
        <pc:cxnChg chg="mod">
          <ac:chgData name="ISHIDA HARUYA" userId="87dd52fd-0a95-4b43-b8c6-5c598e7f0916" providerId="ADAL" clId="{904E00D6-C49F-48FA-ACBD-B8FF93891D86}" dt="2025-11-21T09:20:59.272" v="1118" actId="1076"/>
          <ac:cxnSpMkLst>
            <pc:docMk/>
            <pc:sldMk cId="2439326453" sldId="380"/>
            <ac:cxnSpMk id="51" creationId="{3405FB36-B3CA-9CBA-C427-84594A412369}"/>
          </ac:cxnSpMkLst>
        </pc:cxnChg>
      </pc:sldChg>
      <pc:sldChg chg="addSp delSp modSp new del mod">
        <pc:chgData name="ISHIDA HARUYA" userId="87dd52fd-0a95-4b43-b8c6-5c598e7f0916" providerId="ADAL" clId="{904E00D6-C49F-48FA-ACBD-B8FF93891D86}" dt="2025-12-03T08:59:17.435" v="1135" actId="47"/>
        <pc:sldMkLst>
          <pc:docMk/>
          <pc:sldMk cId="1786494667" sldId="381"/>
        </pc:sldMkLst>
        <pc:picChg chg="add mod">
          <ac:chgData name="ISHIDA HARUYA" userId="87dd52fd-0a95-4b43-b8c6-5c598e7f0916" providerId="ADAL" clId="{904E00D6-C49F-48FA-ACBD-B8FF93891D86}" dt="2025-11-21T09:26:29.905" v="1133" actId="1076"/>
          <ac:picMkLst>
            <pc:docMk/>
            <pc:sldMk cId="1786494667" sldId="381"/>
            <ac:picMk id="3" creationId="{28A1475D-CFA6-E5F0-CBDA-EE7041D92455}"/>
          </ac:picMkLst>
        </pc:picChg>
      </pc:sldChg>
    </pc:docChg>
  </pc:docChgLst>
  <pc:docChgLst>
    <pc:chgData name="ISHIDA HARUYA" userId="87dd52fd-0a95-4b43-b8c6-5c598e7f0916" providerId="ADAL" clId="{C22A04CA-CF86-43D6-883C-C926AB98F634}"/>
    <pc:docChg chg="undo custSel addSld delSld modSld">
      <pc:chgData name="ISHIDA HARUYA" userId="87dd52fd-0a95-4b43-b8c6-5c598e7f0916" providerId="ADAL" clId="{C22A04CA-CF86-43D6-883C-C926AB98F634}" dt="2025-07-28T12:57:27.490" v="1939" actId="1076"/>
      <pc:docMkLst>
        <pc:docMk/>
      </pc:docMkLst>
      <pc:sldChg chg="addSp modSp mod">
        <pc:chgData name="ISHIDA HARUYA" userId="87dd52fd-0a95-4b43-b8c6-5c598e7f0916" providerId="ADAL" clId="{C22A04CA-CF86-43D6-883C-C926AB98F634}" dt="2025-07-28T12:25:22.723" v="1927" actId="1076"/>
        <pc:sldMkLst>
          <pc:docMk/>
          <pc:sldMk cId="1807882772" sldId="256"/>
        </pc:sldMkLst>
      </pc:sldChg>
      <pc:sldChg chg="addSp delSp modSp mod">
        <pc:chgData name="ISHIDA HARUYA" userId="87dd52fd-0a95-4b43-b8c6-5c598e7f0916" providerId="ADAL" clId="{C22A04CA-CF86-43D6-883C-C926AB98F634}" dt="2025-07-28T08:23:20.101" v="902" actId="20577"/>
        <pc:sldMkLst>
          <pc:docMk/>
          <pc:sldMk cId="2403524333" sldId="257"/>
        </pc:sldMkLst>
      </pc:sldChg>
      <pc:sldChg chg="del">
        <pc:chgData name="ISHIDA HARUYA" userId="87dd52fd-0a95-4b43-b8c6-5c598e7f0916" providerId="ADAL" clId="{C22A04CA-CF86-43D6-883C-C926AB98F634}" dt="2025-07-28T08:34:52.858" v="903" actId="47"/>
        <pc:sldMkLst>
          <pc:docMk/>
          <pc:sldMk cId="2428857781" sldId="258"/>
        </pc:sldMkLst>
      </pc:sldChg>
      <pc:sldChg chg="addSp modSp new mod">
        <pc:chgData name="ISHIDA HARUYA" userId="87dd52fd-0a95-4b43-b8c6-5c598e7f0916" providerId="ADAL" clId="{C22A04CA-CF86-43D6-883C-C926AB98F634}" dt="2025-07-28T07:35:38.285" v="51" actId="1076"/>
        <pc:sldMkLst>
          <pc:docMk/>
          <pc:sldMk cId="3037315071" sldId="259"/>
        </pc:sldMkLst>
      </pc:sldChg>
      <pc:sldChg chg="addSp modSp new mod">
        <pc:chgData name="ISHIDA HARUYA" userId="87dd52fd-0a95-4b43-b8c6-5c598e7f0916" providerId="ADAL" clId="{C22A04CA-CF86-43D6-883C-C926AB98F634}" dt="2025-07-28T08:46:09.450" v="1707" actId="20577"/>
        <pc:sldMkLst>
          <pc:docMk/>
          <pc:sldMk cId="1034526135" sldId="260"/>
        </pc:sldMkLst>
      </pc:sldChg>
      <pc:sldChg chg="new del">
        <pc:chgData name="ISHIDA HARUYA" userId="87dd52fd-0a95-4b43-b8c6-5c598e7f0916" providerId="ADAL" clId="{C22A04CA-CF86-43D6-883C-C926AB98F634}" dt="2025-07-28T08:47:18.670" v="1709" actId="47"/>
        <pc:sldMkLst>
          <pc:docMk/>
          <pc:sldMk cId="392057624" sldId="261"/>
        </pc:sldMkLst>
      </pc:sldChg>
      <pc:sldChg chg="addSp modSp new mod">
        <pc:chgData name="ISHIDA HARUYA" userId="87dd52fd-0a95-4b43-b8c6-5c598e7f0916" providerId="ADAL" clId="{C22A04CA-CF86-43D6-883C-C926AB98F634}" dt="2025-07-28T10:22:39.010" v="1924" actId="14100"/>
        <pc:sldMkLst>
          <pc:docMk/>
          <pc:sldMk cId="1952934269" sldId="261"/>
        </pc:sldMkLst>
      </pc:sldChg>
      <pc:sldChg chg="addSp modSp new mod">
        <pc:chgData name="ISHIDA HARUYA" userId="87dd52fd-0a95-4b43-b8c6-5c598e7f0916" providerId="ADAL" clId="{C22A04CA-CF86-43D6-883C-C926AB98F634}" dt="2025-07-28T12:40:50.897" v="1932" actId="1076"/>
        <pc:sldMkLst>
          <pc:docMk/>
          <pc:sldMk cId="4264396493" sldId="262"/>
        </pc:sldMkLst>
      </pc:sldChg>
      <pc:sldChg chg="addSp modSp new mod">
        <pc:chgData name="ISHIDA HARUYA" userId="87dd52fd-0a95-4b43-b8c6-5c598e7f0916" providerId="ADAL" clId="{C22A04CA-CF86-43D6-883C-C926AB98F634}" dt="2025-07-28T12:57:27.490" v="1939" actId="1076"/>
        <pc:sldMkLst>
          <pc:docMk/>
          <pc:sldMk cId="29063660" sldId="263"/>
        </pc:sldMkLst>
      </pc:sldChg>
    </pc:docChg>
  </pc:docChgLst>
  <pc:docChgLst>
    <pc:chgData name="takiguchi kyosuke" userId="ac441b0c-ffa4-4064-87c1-a707c97f2b2b" providerId="ADAL" clId="{C51730E9-3875-42EA-8928-D334DC85C7D7}"/>
    <pc:docChg chg="custSel addSld modSld">
      <pc:chgData name="takiguchi kyosuke" userId="ac441b0c-ffa4-4064-87c1-a707c97f2b2b" providerId="ADAL" clId="{C51730E9-3875-42EA-8928-D334DC85C7D7}" dt="2025-10-13T12:11:23.022" v="36" actId="11529"/>
      <pc:docMkLst>
        <pc:docMk/>
      </pc:docMkLst>
      <pc:sldChg chg="addSp modSp new mod">
        <pc:chgData name="takiguchi kyosuke" userId="ac441b0c-ffa4-4064-87c1-a707c97f2b2b" providerId="ADAL" clId="{C51730E9-3875-42EA-8928-D334DC85C7D7}" dt="2025-10-13T12:10:00.576" v="23" actId="20577"/>
        <pc:sldMkLst>
          <pc:docMk/>
          <pc:sldMk cId="915122161" sldId="340"/>
        </pc:sldMkLst>
      </pc:sldChg>
      <pc:sldChg chg="addSp modSp new mod">
        <pc:chgData name="takiguchi kyosuke" userId="ac441b0c-ffa4-4064-87c1-a707c97f2b2b" providerId="ADAL" clId="{C51730E9-3875-42EA-8928-D334DC85C7D7}" dt="2025-10-13T12:11:23.022" v="36" actId="11529"/>
        <pc:sldMkLst>
          <pc:docMk/>
          <pc:sldMk cId="163041684" sldId="341"/>
        </pc:sldMkLst>
      </pc:sldChg>
      <pc:sldChg chg="new">
        <pc:chgData name="takiguchi kyosuke" userId="ac441b0c-ffa4-4064-87c1-a707c97f2b2b" providerId="ADAL" clId="{C51730E9-3875-42EA-8928-D334DC85C7D7}" dt="2025-10-13T12:10:03.622" v="24" actId="680"/>
        <pc:sldMkLst>
          <pc:docMk/>
          <pc:sldMk cId="3991322742" sldId="342"/>
        </pc:sldMkLst>
      </pc:sldChg>
      <pc:sldChg chg="new">
        <pc:chgData name="takiguchi kyosuke" userId="ac441b0c-ffa4-4064-87c1-a707c97f2b2b" providerId="ADAL" clId="{C51730E9-3875-42EA-8928-D334DC85C7D7}" dt="2025-10-13T12:10:03.823" v="25" actId="680"/>
        <pc:sldMkLst>
          <pc:docMk/>
          <pc:sldMk cId="3995650769" sldId="343"/>
        </pc:sldMkLst>
      </pc:sldChg>
    </pc:docChg>
  </pc:docChgLst>
  <pc:docChgLst>
    <pc:chgData name="takiguchi kyosuke" userId="ac441b0c-ffa4-4064-87c1-a707c97f2b2b" providerId="ADAL" clId="{D562BDC5-4D96-4344-8D4E-FD6931DC50E6}"/>
    <pc:docChg chg="addSld">
      <pc:chgData name="takiguchi kyosuke" userId="ac441b0c-ffa4-4064-87c1-a707c97f2b2b" providerId="ADAL" clId="{D562BDC5-4D96-4344-8D4E-FD6931DC50E6}" dt="2025-10-13T14:05:52.773" v="0" actId="680"/>
      <pc:docMkLst>
        <pc:docMk/>
      </pc:docMkLst>
      <pc:sldChg chg="new">
        <pc:chgData name="takiguchi kyosuke" userId="ac441b0c-ffa4-4064-87c1-a707c97f2b2b" providerId="ADAL" clId="{D562BDC5-4D96-4344-8D4E-FD6931DC50E6}" dt="2025-10-13T14:05:52.773" v="0" actId="680"/>
        <pc:sldMkLst>
          <pc:docMk/>
          <pc:sldMk cId="962719773" sldId="344"/>
        </pc:sldMkLst>
      </pc:sldChg>
    </pc:docChg>
  </pc:docChgLst>
  <pc:docChgLst>
    <pc:chgData name="ISHIDA HARUYA" userId="87dd52fd-0a95-4b43-b8c6-5c598e7f0916" providerId="ADAL" clId="{C5B6A432-B8C0-4BE9-8C41-A9B250E5CCB6}"/>
    <pc:docChg chg="undo redo custSel addSld delSld modSld sldOrd">
      <pc:chgData name="ISHIDA HARUYA" userId="87dd52fd-0a95-4b43-b8c6-5c598e7f0916" providerId="ADAL" clId="{C5B6A432-B8C0-4BE9-8C41-A9B250E5CCB6}" dt="2025-08-02T15:53:28.045" v="2562"/>
      <pc:docMkLst>
        <pc:docMk/>
      </pc:docMkLst>
      <pc:sldChg chg="del">
        <pc:chgData name="ISHIDA HARUYA" userId="87dd52fd-0a95-4b43-b8c6-5c598e7f0916" providerId="ADAL" clId="{C5B6A432-B8C0-4BE9-8C41-A9B250E5CCB6}" dt="2025-07-28T13:18:28.973" v="1" actId="47"/>
        <pc:sldMkLst>
          <pc:docMk/>
          <pc:sldMk cId="1807882772" sldId="256"/>
        </pc:sldMkLst>
      </pc:sldChg>
      <pc:sldChg chg="addSp delSp modSp new mod">
        <pc:chgData name="ISHIDA HARUYA" userId="87dd52fd-0a95-4b43-b8c6-5c598e7f0916" providerId="ADAL" clId="{C5B6A432-B8C0-4BE9-8C41-A9B250E5CCB6}" dt="2025-08-01T08:33:00.657" v="87" actId="165"/>
        <pc:sldMkLst>
          <pc:docMk/>
          <pc:sldMk cId="2755465509" sldId="256"/>
        </pc:sldMkLst>
      </pc:sldChg>
      <pc:sldChg chg="del">
        <pc:chgData name="ISHIDA HARUYA" userId="87dd52fd-0a95-4b43-b8c6-5c598e7f0916" providerId="ADAL" clId="{C5B6A432-B8C0-4BE9-8C41-A9B250E5CCB6}" dt="2025-07-28T13:18:29.092" v="2" actId="47"/>
        <pc:sldMkLst>
          <pc:docMk/>
          <pc:sldMk cId="2403524333" sldId="257"/>
        </pc:sldMkLst>
      </pc:sldChg>
      <pc:sldChg chg="addSp delSp modSp new mod">
        <pc:chgData name="ISHIDA HARUYA" userId="87dd52fd-0a95-4b43-b8c6-5c598e7f0916" providerId="ADAL" clId="{C5B6A432-B8C0-4BE9-8C41-A9B250E5CCB6}" dt="2025-07-29T04:37:24.365" v="18" actId="21"/>
        <pc:sldMkLst>
          <pc:docMk/>
          <pc:sldMk cId="3258805093" sldId="257"/>
        </pc:sldMkLst>
      </pc:sldChg>
      <pc:sldChg chg="addSp modSp new mod">
        <pc:chgData name="ISHIDA HARUYA" userId="87dd52fd-0a95-4b43-b8c6-5c598e7f0916" providerId="ADAL" clId="{C5B6A432-B8C0-4BE9-8C41-A9B250E5CCB6}" dt="2025-07-29T04:37:52.591" v="78" actId="1076"/>
        <pc:sldMkLst>
          <pc:docMk/>
          <pc:sldMk cId="1466826629" sldId="258"/>
        </pc:sldMkLst>
      </pc:sldChg>
      <pc:sldChg chg="addSp modSp new mod">
        <pc:chgData name="ISHIDA HARUYA" userId="87dd52fd-0a95-4b43-b8c6-5c598e7f0916" providerId="ADAL" clId="{C5B6A432-B8C0-4BE9-8C41-A9B250E5CCB6}" dt="2025-08-01T08:32:20.062" v="82" actId="962"/>
        <pc:sldMkLst>
          <pc:docMk/>
          <pc:sldMk cId="535094870" sldId="259"/>
        </pc:sldMkLst>
      </pc:sldChg>
      <pc:sldChg chg="del">
        <pc:chgData name="ISHIDA HARUYA" userId="87dd52fd-0a95-4b43-b8c6-5c598e7f0916" providerId="ADAL" clId="{C5B6A432-B8C0-4BE9-8C41-A9B250E5CCB6}" dt="2025-07-28T13:18:28.839" v="0" actId="47"/>
        <pc:sldMkLst>
          <pc:docMk/>
          <pc:sldMk cId="3037315071" sldId="259"/>
        </pc:sldMkLst>
      </pc:sldChg>
      <pc:sldChg chg="del">
        <pc:chgData name="ISHIDA HARUYA" userId="87dd52fd-0a95-4b43-b8c6-5c598e7f0916" providerId="ADAL" clId="{C5B6A432-B8C0-4BE9-8C41-A9B250E5CCB6}" dt="2025-07-28T13:18:29.198" v="3" actId="47"/>
        <pc:sldMkLst>
          <pc:docMk/>
          <pc:sldMk cId="1034526135" sldId="260"/>
        </pc:sldMkLst>
      </pc:sldChg>
      <pc:sldChg chg="addSp delSp modSp new mod">
        <pc:chgData name="ISHIDA HARUYA" userId="87dd52fd-0a95-4b43-b8c6-5c598e7f0916" providerId="ADAL" clId="{C5B6A432-B8C0-4BE9-8C41-A9B250E5CCB6}" dt="2025-08-01T08:33:11.508" v="91" actId="21"/>
        <pc:sldMkLst>
          <pc:docMk/>
          <pc:sldMk cId="1384410643" sldId="260"/>
        </pc:sldMkLst>
      </pc:sldChg>
      <pc:sldChg chg="addSp delSp modSp new mod">
        <pc:chgData name="ISHIDA HARUYA" userId="87dd52fd-0a95-4b43-b8c6-5c598e7f0916" providerId="ADAL" clId="{C5B6A432-B8C0-4BE9-8C41-A9B250E5CCB6}" dt="2025-08-01T11:02:42.163" v="127" actId="732"/>
        <pc:sldMkLst>
          <pc:docMk/>
          <pc:sldMk cId="82136110" sldId="261"/>
        </pc:sldMkLst>
      </pc:sldChg>
      <pc:sldChg chg="del">
        <pc:chgData name="ISHIDA HARUYA" userId="87dd52fd-0a95-4b43-b8c6-5c598e7f0916" providerId="ADAL" clId="{C5B6A432-B8C0-4BE9-8C41-A9B250E5CCB6}" dt="2025-07-28T13:18:29.337" v="4" actId="47"/>
        <pc:sldMkLst>
          <pc:docMk/>
          <pc:sldMk cId="1952934269" sldId="261"/>
        </pc:sldMkLst>
      </pc:sldChg>
      <pc:sldChg chg="addSp delSp modSp new mod">
        <pc:chgData name="ISHIDA HARUYA" userId="87dd52fd-0a95-4b43-b8c6-5c598e7f0916" providerId="ADAL" clId="{C5B6A432-B8C0-4BE9-8C41-A9B250E5CCB6}" dt="2025-08-01T14:14:45.906" v="365" actId="207"/>
        <pc:sldMkLst>
          <pc:docMk/>
          <pc:sldMk cId="1389251215" sldId="262"/>
        </pc:sldMkLst>
      </pc:sldChg>
      <pc:sldChg chg="del">
        <pc:chgData name="ISHIDA HARUYA" userId="87dd52fd-0a95-4b43-b8c6-5c598e7f0916" providerId="ADAL" clId="{C5B6A432-B8C0-4BE9-8C41-A9B250E5CCB6}" dt="2025-07-28T13:18:29.713" v="5" actId="47"/>
        <pc:sldMkLst>
          <pc:docMk/>
          <pc:sldMk cId="4264396493" sldId="262"/>
        </pc:sldMkLst>
      </pc:sldChg>
      <pc:sldChg chg="del">
        <pc:chgData name="ISHIDA HARUYA" userId="87dd52fd-0a95-4b43-b8c6-5c598e7f0916" providerId="ADAL" clId="{C5B6A432-B8C0-4BE9-8C41-A9B250E5CCB6}" dt="2025-07-28T13:18:29.864" v="6" actId="47"/>
        <pc:sldMkLst>
          <pc:docMk/>
          <pc:sldMk cId="29063660" sldId="263"/>
        </pc:sldMkLst>
      </pc:sldChg>
      <pc:sldChg chg="modSp add del mod">
        <pc:chgData name="ISHIDA HARUYA" userId="87dd52fd-0a95-4b43-b8c6-5c598e7f0916" providerId="ADAL" clId="{C5B6A432-B8C0-4BE9-8C41-A9B250E5CCB6}" dt="2025-08-01T12:24:40.789" v="241" actId="47"/>
        <pc:sldMkLst>
          <pc:docMk/>
          <pc:sldMk cId="622810420" sldId="263"/>
        </pc:sldMkLst>
      </pc:sldChg>
      <pc:sldChg chg="addSp new">
        <pc:chgData name="ISHIDA HARUYA" userId="87dd52fd-0a95-4b43-b8c6-5c598e7f0916" providerId="ADAL" clId="{C5B6A432-B8C0-4BE9-8C41-A9B250E5CCB6}" dt="2025-08-01T11:19:39.732" v="236"/>
        <pc:sldMkLst>
          <pc:docMk/>
          <pc:sldMk cId="3559062970" sldId="264"/>
        </pc:sldMkLst>
      </pc:sldChg>
      <pc:sldChg chg="addSp modSp new mod">
        <pc:chgData name="ISHIDA HARUYA" userId="87dd52fd-0a95-4b43-b8c6-5c598e7f0916" providerId="ADAL" clId="{C5B6A432-B8C0-4BE9-8C41-A9B250E5CCB6}" dt="2025-08-01T11:28:00.570" v="240" actId="962"/>
        <pc:sldMkLst>
          <pc:docMk/>
          <pc:sldMk cId="2467888970" sldId="265"/>
        </pc:sldMkLst>
      </pc:sldChg>
      <pc:sldChg chg="addSp new">
        <pc:chgData name="ISHIDA HARUYA" userId="87dd52fd-0a95-4b43-b8c6-5c598e7f0916" providerId="ADAL" clId="{C5B6A432-B8C0-4BE9-8C41-A9B250E5CCB6}" dt="2025-08-01T12:29:44.818" v="307"/>
        <pc:sldMkLst>
          <pc:docMk/>
          <pc:sldMk cId="100966588" sldId="266"/>
        </pc:sldMkLst>
      </pc:sldChg>
      <pc:sldChg chg="addSp new">
        <pc:chgData name="ISHIDA HARUYA" userId="87dd52fd-0a95-4b43-b8c6-5c598e7f0916" providerId="ADAL" clId="{C5B6A432-B8C0-4BE9-8C41-A9B250E5CCB6}" dt="2025-08-02T09:27:04.300" v="1190"/>
        <pc:sldMkLst>
          <pc:docMk/>
          <pc:sldMk cId="1934587415" sldId="267"/>
        </pc:sldMkLst>
      </pc:sldChg>
      <pc:sldChg chg="addSp delSp modSp new mod">
        <pc:chgData name="ISHIDA HARUYA" userId="87dd52fd-0a95-4b43-b8c6-5c598e7f0916" providerId="ADAL" clId="{C5B6A432-B8C0-4BE9-8C41-A9B250E5CCB6}" dt="2025-08-02T09:25:52.946" v="1150"/>
        <pc:sldMkLst>
          <pc:docMk/>
          <pc:sldMk cId="378750042" sldId="268"/>
        </pc:sldMkLst>
      </pc:sldChg>
      <pc:sldChg chg="addSp modSp new mod">
        <pc:chgData name="ISHIDA HARUYA" userId="87dd52fd-0a95-4b43-b8c6-5c598e7f0916" providerId="ADAL" clId="{C5B6A432-B8C0-4BE9-8C41-A9B250E5CCB6}" dt="2025-08-02T07:32:17.396" v="1008" actId="1076"/>
        <pc:sldMkLst>
          <pc:docMk/>
          <pc:sldMk cId="3561040357" sldId="269"/>
        </pc:sldMkLst>
      </pc:sldChg>
      <pc:sldChg chg="addSp new del mod">
        <pc:chgData name="ISHIDA HARUYA" userId="87dd52fd-0a95-4b43-b8c6-5c598e7f0916" providerId="ADAL" clId="{C5B6A432-B8C0-4BE9-8C41-A9B250E5CCB6}" dt="2025-08-02T13:37:46.727" v="1589" actId="2696"/>
        <pc:sldMkLst>
          <pc:docMk/>
          <pc:sldMk cId="2147321333" sldId="270"/>
        </pc:sldMkLst>
      </pc:sldChg>
      <pc:sldChg chg="addSp delSp modSp add mod ord">
        <pc:chgData name="ISHIDA HARUYA" userId="87dd52fd-0a95-4b43-b8c6-5c598e7f0916" providerId="ADAL" clId="{C5B6A432-B8C0-4BE9-8C41-A9B250E5CCB6}" dt="2025-08-02T14:04:04.477" v="1608" actId="21"/>
        <pc:sldMkLst>
          <pc:docMk/>
          <pc:sldMk cId="2575675626" sldId="270"/>
        </pc:sldMkLst>
      </pc:sldChg>
      <pc:sldChg chg="addSp delSp modSp add mod">
        <pc:chgData name="ISHIDA HARUYA" userId="87dd52fd-0a95-4b43-b8c6-5c598e7f0916" providerId="ADAL" clId="{C5B6A432-B8C0-4BE9-8C41-A9B250E5CCB6}" dt="2025-08-02T09:26:56.513" v="1189" actId="1076"/>
        <pc:sldMkLst>
          <pc:docMk/>
          <pc:sldMk cId="3286367998" sldId="271"/>
        </pc:sldMkLst>
      </pc:sldChg>
      <pc:sldChg chg="addSp new">
        <pc:chgData name="ISHIDA HARUYA" userId="87dd52fd-0a95-4b43-b8c6-5c598e7f0916" providerId="ADAL" clId="{C5B6A432-B8C0-4BE9-8C41-A9B250E5CCB6}" dt="2025-08-01T14:21:44.954" v="505"/>
        <pc:sldMkLst>
          <pc:docMk/>
          <pc:sldMk cId="61857583" sldId="272"/>
        </pc:sldMkLst>
      </pc:sldChg>
      <pc:sldChg chg="addSp delSp modSp new mod">
        <pc:chgData name="ISHIDA HARUYA" userId="87dd52fd-0a95-4b43-b8c6-5c598e7f0916" providerId="ADAL" clId="{C5B6A432-B8C0-4BE9-8C41-A9B250E5CCB6}" dt="2025-08-02T06:43:14.848" v="914"/>
        <pc:sldMkLst>
          <pc:docMk/>
          <pc:sldMk cId="712882001" sldId="275"/>
        </pc:sldMkLst>
      </pc:sldChg>
      <pc:sldChg chg="addSp modSp new mod">
        <pc:chgData name="ISHIDA HARUYA" userId="87dd52fd-0a95-4b43-b8c6-5c598e7f0916" providerId="ADAL" clId="{C5B6A432-B8C0-4BE9-8C41-A9B250E5CCB6}" dt="2025-08-02T07:41:10.193" v="1124" actId="207"/>
        <pc:sldMkLst>
          <pc:docMk/>
          <pc:sldMk cId="1709403241" sldId="276"/>
        </pc:sldMkLst>
      </pc:sldChg>
      <pc:sldChg chg="addSp modSp new mod">
        <pc:chgData name="ISHIDA HARUYA" userId="87dd52fd-0a95-4b43-b8c6-5c598e7f0916" providerId="ADAL" clId="{C5B6A432-B8C0-4BE9-8C41-A9B250E5CCB6}" dt="2025-08-02T07:28:57.084" v="951" actId="12789"/>
        <pc:sldMkLst>
          <pc:docMk/>
          <pc:sldMk cId="2004645567" sldId="277"/>
        </pc:sldMkLst>
      </pc:sldChg>
      <pc:sldChg chg="modSp add mod">
        <pc:chgData name="ISHIDA HARUYA" userId="87dd52fd-0a95-4b43-b8c6-5c598e7f0916" providerId="ADAL" clId="{C5B6A432-B8C0-4BE9-8C41-A9B250E5CCB6}" dt="2025-08-02T07:38:35.423" v="1011" actId="20577"/>
        <pc:sldMkLst>
          <pc:docMk/>
          <pc:sldMk cId="1803562681" sldId="278"/>
        </pc:sldMkLst>
      </pc:sldChg>
      <pc:sldChg chg="addSp delSp new mod">
        <pc:chgData name="ISHIDA HARUYA" userId="87dd52fd-0a95-4b43-b8c6-5c598e7f0916" providerId="ADAL" clId="{C5B6A432-B8C0-4BE9-8C41-A9B250E5CCB6}" dt="2025-08-02T07:41:20.507" v="1126"/>
        <pc:sldMkLst>
          <pc:docMk/>
          <pc:sldMk cId="1987049041" sldId="279"/>
        </pc:sldMkLst>
      </pc:sldChg>
      <pc:sldChg chg="modSp add mod">
        <pc:chgData name="ISHIDA HARUYA" userId="87dd52fd-0a95-4b43-b8c6-5c598e7f0916" providerId="ADAL" clId="{C5B6A432-B8C0-4BE9-8C41-A9B250E5CCB6}" dt="2025-08-02T07:54:10.624" v="1129" actId="20577"/>
        <pc:sldMkLst>
          <pc:docMk/>
          <pc:sldMk cId="1208740771" sldId="280"/>
        </pc:sldMkLst>
      </pc:sldChg>
      <pc:sldChg chg="addSp delSp modSp new mod">
        <pc:chgData name="ISHIDA HARUYA" userId="87dd52fd-0a95-4b43-b8c6-5c598e7f0916" providerId="ADAL" clId="{C5B6A432-B8C0-4BE9-8C41-A9B250E5CCB6}" dt="2025-08-02T13:05:49.525" v="1582" actId="20577"/>
        <pc:sldMkLst>
          <pc:docMk/>
          <pc:sldMk cId="3820427431" sldId="281"/>
        </pc:sldMkLst>
      </pc:sldChg>
      <pc:sldChg chg="addSp delSp new mod">
        <pc:chgData name="ISHIDA HARUYA" userId="87dd52fd-0a95-4b43-b8c6-5c598e7f0916" providerId="ADAL" clId="{C5B6A432-B8C0-4BE9-8C41-A9B250E5CCB6}" dt="2025-08-02T13:05:57.929" v="1584" actId="478"/>
        <pc:sldMkLst>
          <pc:docMk/>
          <pc:sldMk cId="245574072" sldId="282"/>
        </pc:sldMkLst>
      </pc:sldChg>
      <pc:sldChg chg="modSp add mod">
        <pc:chgData name="ISHIDA HARUYA" userId="87dd52fd-0a95-4b43-b8c6-5c598e7f0916" providerId="ADAL" clId="{C5B6A432-B8C0-4BE9-8C41-A9B250E5CCB6}" dt="2025-08-02T09:26:01.420" v="1158" actId="20577"/>
        <pc:sldMkLst>
          <pc:docMk/>
          <pc:sldMk cId="1034482628" sldId="283"/>
        </pc:sldMkLst>
      </pc:sldChg>
      <pc:sldChg chg="new del">
        <pc:chgData name="ISHIDA HARUYA" userId="87dd52fd-0a95-4b43-b8c6-5c598e7f0916" providerId="ADAL" clId="{C5B6A432-B8C0-4BE9-8C41-A9B250E5CCB6}" dt="2025-08-02T12:39:22.281" v="1223" actId="47"/>
        <pc:sldMkLst>
          <pc:docMk/>
          <pc:sldMk cId="415335265" sldId="284"/>
        </pc:sldMkLst>
      </pc:sldChg>
      <pc:sldChg chg="add del ord">
        <pc:chgData name="ISHIDA HARUYA" userId="87dd52fd-0a95-4b43-b8c6-5c598e7f0916" providerId="ADAL" clId="{C5B6A432-B8C0-4BE9-8C41-A9B250E5CCB6}" dt="2025-08-02T09:26:24.390" v="1162" actId="47"/>
        <pc:sldMkLst>
          <pc:docMk/>
          <pc:sldMk cId="2777608933" sldId="284"/>
        </pc:sldMkLst>
      </pc:sldChg>
      <pc:sldChg chg="addSp delSp modSp new mod">
        <pc:chgData name="ISHIDA HARUYA" userId="87dd52fd-0a95-4b43-b8c6-5c598e7f0916" providerId="ADAL" clId="{C5B6A432-B8C0-4BE9-8C41-A9B250E5CCB6}" dt="2025-08-02T12:55:05.801" v="1382" actId="21"/>
        <pc:sldMkLst>
          <pc:docMk/>
          <pc:sldMk cId="4155825241" sldId="285"/>
        </pc:sldMkLst>
      </pc:sldChg>
      <pc:sldChg chg="modSp add mod">
        <pc:chgData name="ISHIDA HARUYA" userId="87dd52fd-0a95-4b43-b8c6-5c598e7f0916" providerId="ADAL" clId="{C5B6A432-B8C0-4BE9-8C41-A9B250E5CCB6}" dt="2025-08-02T12:39:28.615" v="1229" actId="20577"/>
        <pc:sldMkLst>
          <pc:docMk/>
          <pc:sldMk cId="791328661" sldId="286"/>
        </pc:sldMkLst>
      </pc:sldChg>
      <pc:sldChg chg="addSp modSp new mod">
        <pc:chgData name="ISHIDA HARUYA" userId="87dd52fd-0a95-4b43-b8c6-5c598e7f0916" providerId="ADAL" clId="{C5B6A432-B8C0-4BE9-8C41-A9B250E5CCB6}" dt="2025-08-02T12:55:23.600" v="1398" actId="20577"/>
        <pc:sldMkLst>
          <pc:docMk/>
          <pc:sldMk cId="890195926" sldId="287"/>
        </pc:sldMkLst>
      </pc:sldChg>
      <pc:sldChg chg="addSp delSp modSp new mod">
        <pc:chgData name="ISHIDA HARUYA" userId="87dd52fd-0a95-4b43-b8c6-5c598e7f0916" providerId="ADAL" clId="{C5B6A432-B8C0-4BE9-8C41-A9B250E5CCB6}" dt="2025-08-02T15:37:25.196" v="2284" actId="20577"/>
        <pc:sldMkLst>
          <pc:docMk/>
          <pc:sldMk cId="1631489655" sldId="288"/>
        </pc:sldMkLst>
      </pc:sldChg>
      <pc:sldChg chg="addSp modSp new mod">
        <pc:chgData name="ISHIDA HARUYA" userId="87dd52fd-0a95-4b43-b8c6-5c598e7f0916" providerId="ADAL" clId="{C5B6A432-B8C0-4BE9-8C41-A9B250E5CCB6}" dt="2025-08-02T12:55:20.296" v="1394" actId="20577"/>
        <pc:sldMkLst>
          <pc:docMk/>
          <pc:sldMk cId="1210585041" sldId="289"/>
        </pc:sldMkLst>
      </pc:sldChg>
      <pc:sldChg chg="addSp delSp new mod">
        <pc:chgData name="ISHIDA HARUYA" userId="87dd52fd-0a95-4b43-b8c6-5c598e7f0916" providerId="ADAL" clId="{C5B6A432-B8C0-4BE9-8C41-A9B250E5CCB6}" dt="2025-08-02T15:37:33.449" v="2286"/>
        <pc:sldMkLst>
          <pc:docMk/>
          <pc:sldMk cId="3441546645" sldId="290"/>
        </pc:sldMkLst>
      </pc:sldChg>
      <pc:sldChg chg="addSp new">
        <pc:chgData name="ISHIDA HARUYA" userId="87dd52fd-0a95-4b43-b8c6-5c598e7f0916" providerId="ADAL" clId="{C5B6A432-B8C0-4BE9-8C41-A9B250E5CCB6}" dt="2025-08-02T13:06:01.351" v="1586"/>
        <pc:sldMkLst>
          <pc:docMk/>
          <pc:sldMk cId="3950710967" sldId="291"/>
        </pc:sldMkLst>
      </pc:sldChg>
      <pc:sldChg chg="addSp new mod">
        <pc:chgData name="ISHIDA HARUYA" userId="87dd52fd-0a95-4b43-b8c6-5c598e7f0916" providerId="ADAL" clId="{C5B6A432-B8C0-4BE9-8C41-A9B250E5CCB6}" dt="2025-08-02T13:21:56.644" v="1588" actId="22"/>
        <pc:sldMkLst>
          <pc:docMk/>
          <pc:sldMk cId="734751520" sldId="292"/>
        </pc:sldMkLst>
      </pc:sldChg>
      <pc:sldChg chg="new del">
        <pc:chgData name="ISHIDA HARUYA" userId="87dd52fd-0a95-4b43-b8c6-5c598e7f0916" providerId="ADAL" clId="{C5B6A432-B8C0-4BE9-8C41-A9B250E5CCB6}" dt="2025-08-02T13:37:56.639" v="1594" actId="47"/>
        <pc:sldMkLst>
          <pc:docMk/>
          <pc:sldMk cId="1451012157" sldId="293"/>
        </pc:sldMkLst>
      </pc:sldChg>
      <pc:sldChg chg="new del">
        <pc:chgData name="ISHIDA HARUYA" userId="87dd52fd-0a95-4b43-b8c6-5c598e7f0916" providerId="ADAL" clId="{C5B6A432-B8C0-4BE9-8C41-A9B250E5CCB6}" dt="2025-08-02T13:37:56.848" v="1595" actId="47"/>
        <pc:sldMkLst>
          <pc:docMk/>
          <pc:sldMk cId="3276672750" sldId="294"/>
        </pc:sldMkLst>
      </pc:sldChg>
      <pc:sldChg chg="modSp add mod">
        <pc:chgData name="ISHIDA HARUYA" userId="87dd52fd-0a95-4b43-b8c6-5c598e7f0916" providerId="ADAL" clId="{C5B6A432-B8C0-4BE9-8C41-A9B250E5CCB6}" dt="2025-08-02T13:38:02.276" v="1598" actId="1076"/>
        <pc:sldMkLst>
          <pc:docMk/>
          <pc:sldMk cId="2747889465" sldId="295"/>
        </pc:sldMkLst>
      </pc:sldChg>
      <pc:sldChg chg="add ord">
        <pc:chgData name="ISHIDA HARUYA" userId="87dd52fd-0a95-4b43-b8c6-5c598e7f0916" providerId="ADAL" clId="{C5B6A432-B8C0-4BE9-8C41-A9B250E5CCB6}" dt="2025-08-02T15:49:50.477" v="2289"/>
        <pc:sldMkLst>
          <pc:docMk/>
          <pc:sldMk cId="3656698129" sldId="296"/>
        </pc:sldMkLst>
      </pc:sldChg>
      <pc:sldChg chg="addSp delSp modSp new mod">
        <pc:chgData name="ISHIDA HARUYA" userId="87dd52fd-0a95-4b43-b8c6-5c598e7f0916" providerId="ADAL" clId="{C5B6A432-B8C0-4BE9-8C41-A9B250E5CCB6}" dt="2025-08-02T14:07:55.559" v="1628" actId="21"/>
        <pc:sldMkLst>
          <pc:docMk/>
          <pc:sldMk cId="826311982" sldId="297"/>
        </pc:sldMkLst>
      </pc:sldChg>
      <pc:sldChg chg="addSp modSp new mod">
        <pc:chgData name="ISHIDA HARUYA" userId="87dd52fd-0a95-4b43-b8c6-5c598e7f0916" providerId="ADAL" clId="{C5B6A432-B8C0-4BE9-8C41-A9B250E5CCB6}" dt="2025-08-02T14:08:29.299" v="1635" actId="207"/>
        <pc:sldMkLst>
          <pc:docMk/>
          <pc:sldMk cId="4202093330" sldId="298"/>
        </pc:sldMkLst>
      </pc:sldChg>
      <pc:sldChg chg="addSp modSp new mod">
        <pc:chgData name="ISHIDA HARUYA" userId="87dd52fd-0a95-4b43-b8c6-5c598e7f0916" providerId="ADAL" clId="{C5B6A432-B8C0-4BE9-8C41-A9B250E5CCB6}" dt="2025-08-02T14:12:35.258" v="1677" actId="207"/>
        <pc:sldMkLst>
          <pc:docMk/>
          <pc:sldMk cId="2701308979" sldId="299"/>
        </pc:sldMkLst>
      </pc:sldChg>
      <pc:sldChg chg="addSp delSp modSp new mod">
        <pc:chgData name="ISHIDA HARUYA" userId="87dd52fd-0a95-4b43-b8c6-5c598e7f0916" providerId="ADAL" clId="{C5B6A432-B8C0-4BE9-8C41-A9B250E5CCB6}" dt="2025-08-02T15:53:16.156" v="2560" actId="692"/>
        <pc:sldMkLst>
          <pc:docMk/>
          <pc:sldMk cId="1769834539" sldId="300"/>
        </pc:sldMkLst>
      </pc:sldChg>
      <pc:sldChg chg="addSp modSp new mod">
        <pc:chgData name="ISHIDA HARUYA" userId="87dd52fd-0a95-4b43-b8c6-5c598e7f0916" providerId="ADAL" clId="{C5B6A432-B8C0-4BE9-8C41-A9B250E5CCB6}" dt="2025-08-02T14:34:36.966" v="1991" actId="1076"/>
        <pc:sldMkLst>
          <pc:docMk/>
          <pc:sldMk cId="4182550278" sldId="301"/>
        </pc:sldMkLst>
      </pc:sldChg>
      <pc:sldChg chg="addSp new">
        <pc:chgData name="ISHIDA HARUYA" userId="87dd52fd-0a95-4b43-b8c6-5c598e7f0916" providerId="ADAL" clId="{C5B6A432-B8C0-4BE9-8C41-A9B250E5CCB6}" dt="2025-08-02T14:24:56.174" v="1928"/>
        <pc:sldMkLst>
          <pc:docMk/>
          <pc:sldMk cId="741873932" sldId="302"/>
        </pc:sldMkLst>
      </pc:sldChg>
      <pc:sldChg chg="addSp new">
        <pc:chgData name="ISHIDA HARUYA" userId="87dd52fd-0a95-4b43-b8c6-5c598e7f0916" providerId="ADAL" clId="{C5B6A432-B8C0-4BE9-8C41-A9B250E5CCB6}" dt="2025-08-02T14:32:33.800" v="1989"/>
        <pc:sldMkLst>
          <pc:docMk/>
          <pc:sldMk cId="2666724624" sldId="303"/>
        </pc:sldMkLst>
      </pc:sldChg>
      <pc:sldChg chg="addSp delSp modSp new mod">
        <pc:chgData name="ISHIDA HARUYA" userId="87dd52fd-0a95-4b43-b8c6-5c598e7f0916" providerId="ADAL" clId="{C5B6A432-B8C0-4BE9-8C41-A9B250E5CCB6}" dt="2025-08-02T15:15:15.719" v="2249" actId="1076"/>
        <pc:sldMkLst>
          <pc:docMk/>
          <pc:sldMk cId="2649008912" sldId="304"/>
        </pc:sldMkLst>
      </pc:sldChg>
      <pc:sldChg chg="new del">
        <pc:chgData name="ISHIDA HARUYA" userId="87dd52fd-0a95-4b43-b8c6-5c598e7f0916" providerId="ADAL" clId="{C5B6A432-B8C0-4BE9-8C41-A9B250E5CCB6}" dt="2025-08-02T14:34:49.015" v="1996" actId="47"/>
        <pc:sldMkLst>
          <pc:docMk/>
          <pc:sldMk cId="4259982214" sldId="305"/>
        </pc:sldMkLst>
      </pc:sldChg>
      <pc:sldChg chg="modSp add mod">
        <pc:chgData name="ISHIDA HARUYA" userId="87dd52fd-0a95-4b43-b8c6-5c598e7f0916" providerId="ADAL" clId="{C5B6A432-B8C0-4BE9-8C41-A9B250E5CCB6}" dt="2025-08-02T14:35:02.589" v="2017" actId="404"/>
        <pc:sldMkLst>
          <pc:docMk/>
          <pc:sldMk cId="2870064286" sldId="306"/>
        </pc:sldMkLst>
      </pc:sldChg>
      <pc:sldChg chg="addSp delSp modSp new mod">
        <pc:chgData name="ISHIDA HARUYA" userId="87dd52fd-0a95-4b43-b8c6-5c598e7f0916" providerId="ADAL" clId="{C5B6A432-B8C0-4BE9-8C41-A9B250E5CCB6}" dt="2025-08-02T15:21:54.154" v="2265" actId="1076"/>
        <pc:sldMkLst>
          <pc:docMk/>
          <pc:sldMk cId="1509922396" sldId="307"/>
        </pc:sldMkLst>
      </pc:sldChg>
      <pc:sldChg chg="new del">
        <pc:chgData name="ISHIDA HARUYA" userId="87dd52fd-0a95-4b43-b8c6-5c598e7f0916" providerId="ADAL" clId="{C5B6A432-B8C0-4BE9-8C41-A9B250E5CCB6}" dt="2025-08-02T14:35:05.100" v="2018" actId="47"/>
        <pc:sldMkLst>
          <pc:docMk/>
          <pc:sldMk cId="1815740310" sldId="307"/>
        </pc:sldMkLst>
      </pc:sldChg>
      <pc:sldChg chg="addSp modSp new mod ord">
        <pc:chgData name="ISHIDA HARUYA" userId="87dd52fd-0a95-4b43-b8c6-5c598e7f0916" providerId="ADAL" clId="{C5B6A432-B8C0-4BE9-8C41-A9B250E5CCB6}" dt="2025-08-02T15:49:59.410" v="2305" actId="20577"/>
        <pc:sldMkLst>
          <pc:docMk/>
          <pc:sldMk cId="2633886796" sldId="308"/>
        </pc:sldMkLst>
      </pc:sldChg>
      <pc:sldChg chg="addSp new">
        <pc:chgData name="ISHIDA HARUYA" userId="87dd52fd-0a95-4b43-b8c6-5c598e7f0916" providerId="ADAL" clId="{C5B6A432-B8C0-4BE9-8C41-A9B250E5CCB6}" dt="2025-08-02T15:53:28.045" v="2562"/>
        <pc:sldMkLst>
          <pc:docMk/>
          <pc:sldMk cId="3128836911" sldId="309"/>
        </pc:sldMkLst>
      </pc:sldChg>
    </pc:docChg>
  </pc:docChgLst>
  <pc:docChgLst>
    <pc:chgData name="ISHIDA HARUYA" userId="87dd52fd-0a95-4b43-b8c6-5c598e7f0916" providerId="ADAL" clId="{58EFA6C6-D8FD-4D50-A78D-F1915543B716}"/>
    <pc:docChg chg="undo redo custSel addSld delSld modSld sldOrd">
      <pc:chgData name="ISHIDA HARUYA" userId="87dd52fd-0a95-4b43-b8c6-5c598e7f0916" providerId="ADAL" clId="{58EFA6C6-D8FD-4D50-A78D-F1915543B716}" dt="2025-09-24T15:57:02.931" v="703"/>
      <pc:docMkLst>
        <pc:docMk/>
      </pc:docMkLst>
      <pc:sldChg chg="addSp delSp modSp mod">
        <pc:chgData name="ISHIDA HARUYA" userId="87dd52fd-0a95-4b43-b8c6-5c598e7f0916" providerId="ADAL" clId="{58EFA6C6-D8FD-4D50-A78D-F1915543B716}" dt="2025-09-11T01:56:13.286" v="16" actId="20577"/>
        <pc:sldMkLst>
          <pc:docMk/>
          <pc:sldMk cId="1384410643" sldId="260"/>
        </pc:sldMkLst>
      </pc:sldChg>
      <pc:sldChg chg="addSp modSp mod">
        <pc:chgData name="ISHIDA HARUYA" userId="87dd52fd-0a95-4b43-b8c6-5c598e7f0916" providerId="ADAL" clId="{58EFA6C6-D8FD-4D50-A78D-F1915543B716}" dt="2025-09-11T07:38:29.092" v="70" actId="404"/>
        <pc:sldMkLst>
          <pc:docMk/>
          <pc:sldMk cId="378750042" sldId="268"/>
        </pc:sldMkLst>
      </pc:sldChg>
      <pc:sldChg chg="addSp modSp mod">
        <pc:chgData name="ISHIDA HARUYA" userId="87dd52fd-0a95-4b43-b8c6-5c598e7f0916" providerId="ADAL" clId="{58EFA6C6-D8FD-4D50-A78D-F1915543B716}" dt="2025-09-11T01:59:21.858" v="21" actId="20577"/>
        <pc:sldMkLst>
          <pc:docMk/>
          <pc:sldMk cId="3096792279" sldId="312"/>
        </pc:sldMkLst>
      </pc:sldChg>
      <pc:sldChg chg="addSp modSp mod ord">
        <pc:chgData name="ISHIDA HARUYA" userId="87dd52fd-0a95-4b43-b8c6-5c598e7f0916" providerId="ADAL" clId="{58EFA6C6-D8FD-4D50-A78D-F1915543B716}" dt="2025-09-11T03:11:41.721" v="46" actId="20577"/>
        <pc:sldMkLst>
          <pc:docMk/>
          <pc:sldMk cId="3127405483" sldId="313"/>
        </pc:sldMkLst>
      </pc:sldChg>
      <pc:sldChg chg="modSp add mod">
        <pc:chgData name="ISHIDA HARUYA" userId="87dd52fd-0a95-4b43-b8c6-5c598e7f0916" providerId="ADAL" clId="{58EFA6C6-D8FD-4D50-A78D-F1915543B716}" dt="2025-09-11T01:55:15.094" v="2" actId="20577"/>
        <pc:sldMkLst>
          <pc:docMk/>
          <pc:sldMk cId="873818814" sldId="314"/>
        </pc:sldMkLst>
      </pc:sldChg>
      <pc:sldChg chg="addSp new">
        <pc:chgData name="ISHIDA HARUYA" userId="87dd52fd-0a95-4b43-b8c6-5c598e7f0916" providerId="ADAL" clId="{58EFA6C6-D8FD-4D50-A78D-F1915543B716}" dt="2025-09-11T01:56:25.976" v="18"/>
        <pc:sldMkLst>
          <pc:docMk/>
          <pc:sldMk cId="1851822573" sldId="315"/>
        </pc:sldMkLst>
      </pc:sldChg>
      <pc:sldChg chg="addSp modSp new mod">
        <pc:chgData name="ISHIDA HARUYA" userId="87dd52fd-0a95-4b43-b8c6-5c598e7f0916" providerId="ADAL" clId="{58EFA6C6-D8FD-4D50-A78D-F1915543B716}" dt="2025-09-24T12:47:27.220" v="524" actId="1076"/>
        <pc:sldMkLst>
          <pc:docMk/>
          <pc:sldMk cId="4034602441" sldId="316"/>
        </pc:sldMkLst>
      </pc:sldChg>
      <pc:sldChg chg="addSp modSp new mod">
        <pc:chgData name="ISHIDA HARUYA" userId="87dd52fd-0a95-4b43-b8c6-5c598e7f0916" providerId="ADAL" clId="{58EFA6C6-D8FD-4D50-A78D-F1915543B716}" dt="2025-09-11T07:40:38.439" v="84"/>
        <pc:sldMkLst>
          <pc:docMk/>
          <pc:sldMk cId="1231323798" sldId="317"/>
        </pc:sldMkLst>
      </pc:sldChg>
      <pc:sldChg chg="modSp add mod">
        <pc:chgData name="ISHIDA HARUYA" userId="87dd52fd-0a95-4b43-b8c6-5c598e7f0916" providerId="ADAL" clId="{58EFA6C6-D8FD-4D50-A78D-F1915543B716}" dt="2025-09-11T08:37:26.879" v="101" actId="20577"/>
        <pc:sldMkLst>
          <pc:docMk/>
          <pc:sldMk cId="869464850" sldId="318"/>
        </pc:sldMkLst>
      </pc:sldChg>
      <pc:sldChg chg="addSp delSp modSp new mod">
        <pc:chgData name="ISHIDA HARUYA" userId="87dd52fd-0a95-4b43-b8c6-5c598e7f0916" providerId="ADAL" clId="{58EFA6C6-D8FD-4D50-A78D-F1915543B716}" dt="2025-09-24T12:31:13.682" v="346" actId="1076"/>
        <pc:sldMkLst>
          <pc:docMk/>
          <pc:sldMk cId="1950771340" sldId="319"/>
        </pc:sldMkLst>
      </pc:sldChg>
      <pc:sldChg chg="addSp modSp new mod">
        <pc:chgData name="ISHIDA HARUYA" userId="87dd52fd-0a95-4b43-b8c6-5c598e7f0916" providerId="ADAL" clId="{58EFA6C6-D8FD-4D50-A78D-F1915543B716}" dt="2025-09-11T08:41:01.761" v="117" actId="1076"/>
        <pc:sldMkLst>
          <pc:docMk/>
          <pc:sldMk cId="3440162704" sldId="320"/>
        </pc:sldMkLst>
      </pc:sldChg>
      <pc:sldChg chg="addSp modSp new mod">
        <pc:chgData name="ISHIDA HARUYA" userId="87dd52fd-0a95-4b43-b8c6-5c598e7f0916" providerId="ADAL" clId="{58EFA6C6-D8FD-4D50-A78D-F1915543B716}" dt="2025-09-11T08:52:48.209" v="240" actId="20577"/>
        <pc:sldMkLst>
          <pc:docMk/>
          <pc:sldMk cId="2427791164" sldId="321"/>
        </pc:sldMkLst>
      </pc:sldChg>
      <pc:sldChg chg="addSp modSp new mod">
        <pc:chgData name="ISHIDA HARUYA" userId="87dd52fd-0a95-4b43-b8c6-5c598e7f0916" providerId="ADAL" clId="{58EFA6C6-D8FD-4D50-A78D-F1915543B716}" dt="2025-09-24T12:30:27.209" v="332" actId="1076"/>
        <pc:sldMkLst>
          <pc:docMk/>
          <pc:sldMk cId="152257181" sldId="322"/>
        </pc:sldMkLst>
      </pc:sldChg>
      <pc:sldChg chg="addSp modSp new mod">
        <pc:chgData name="ISHIDA HARUYA" userId="87dd52fd-0a95-4b43-b8c6-5c598e7f0916" providerId="ADAL" clId="{58EFA6C6-D8FD-4D50-A78D-F1915543B716}" dt="2025-09-11T08:57:26.546" v="269" actId="20577"/>
        <pc:sldMkLst>
          <pc:docMk/>
          <pc:sldMk cId="4106606396" sldId="323"/>
        </pc:sldMkLst>
      </pc:sldChg>
      <pc:sldChg chg="modSp add mod">
        <pc:chgData name="ISHIDA HARUYA" userId="87dd52fd-0a95-4b43-b8c6-5c598e7f0916" providerId="ADAL" clId="{58EFA6C6-D8FD-4D50-A78D-F1915543B716}" dt="2025-09-11T08:57:02.025" v="257" actId="20577"/>
        <pc:sldMkLst>
          <pc:docMk/>
          <pc:sldMk cId="1623698134" sldId="324"/>
        </pc:sldMkLst>
      </pc:sldChg>
      <pc:sldChg chg="addSp modSp new mod">
        <pc:chgData name="ISHIDA HARUYA" userId="87dd52fd-0a95-4b43-b8c6-5c598e7f0916" providerId="ADAL" clId="{58EFA6C6-D8FD-4D50-A78D-F1915543B716}" dt="2025-09-24T11:49:52.075" v="273" actId="1076"/>
        <pc:sldMkLst>
          <pc:docMk/>
          <pc:sldMk cId="1154673751" sldId="325"/>
        </pc:sldMkLst>
      </pc:sldChg>
      <pc:sldChg chg="addSp delSp modSp add mod">
        <pc:chgData name="ISHIDA HARUYA" userId="87dd52fd-0a95-4b43-b8c6-5c598e7f0916" providerId="ADAL" clId="{58EFA6C6-D8FD-4D50-A78D-F1915543B716}" dt="2025-09-24T11:50:30.368" v="291" actId="1076"/>
        <pc:sldMkLst>
          <pc:docMk/>
          <pc:sldMk cId="3510082489" sldId="326"/>
        </pc:sldMkLst>
      </pc:sldChg>
      <pc:sldChg chg="addSp new">
        <pc:chgData name="ISHIDA HARUYA" userId="87dd52fd-0a95-4b43-b8c6-5c598e7f0916" providerId="ADAL" clId="{58EFA6C6-D8FD-4D50-A78D-F1915543B716}" dt="2025-09-24T11:50:37.147" v="293"/>
        <pc:sldMkLst>
          <pc:docMk/>
          <pc:sldMk cId="1784309072" sldId="327"/>
        </pc:sldMkLst>
      </pc:sldChg>
      <pc:sldChg chg="addSp delSp modSp new mod">
        <pc:chgData name="ISHIDA HARUYA" userId="87dd52fd-0a95-4b43-b8c6-5c598e7f0916" providerId="ADAL" clId="{58EFA6C6-D8FD-4D50-A78D-F1915543B716}" dt="2025-09-24T12:35:49.303" v="460" actId="1076"/>
        <pc:sldMkLst>
          <pc:docMk/>
          <pc:sldMk cId="3672721172" sldId="328"/>
        </pc:sldMkLst>
      </pc:sldChg>
      <pc:sldChg chg="addSp delSp modSp add mod">
        <pc:chgData name="ISHIDA HARUYA" userId="87dd52fd-0a95-4b43-b8c6-5c598e7f0916" providerId="ADAL" clId="{58EFA6C6-D8FD-4D50-A78D-F1915543B716}" dt="2025-09-24T12:35:39.978" v="456" actId="20577"/>
        <pc:sldMkLst>
          <pc:docMk/>
          <pc:sldMk cId="2507021232" sldId="329"/>
        </pc:sldMkLst>
      </pc:sldChg>
      <pc:sldChg chg="modSp add mod">
        <pc:chgData name="ISHIDA HARUYA" userId="87dd52fd-0a95-4b43-b8c6-5c598e7f0916" providerId="ADAL" clId="{58EFA6C6-D8FD-4D50-A78D-F1915543B716}" dt="2025-09-24T12:29:33.094" v="317" actId="20577"/>
        <pc:sldMkLst>
          <pc:docMk/>
          <pc:sldMk cId="2626673027" sldId="330"/>
        </pc:sldMkLst>
      </pc:sldChg>
      <pc:sldChg chg="addSp modSp new">
        <pc:chgData name="ISHIDA HARUYA" userId="87dd52fd-0a95-4b43-b8c6-5c598e7f0916" providerId="ADAL" clId="{58EFA6C6-D8FD-4D50-A78D-F1915543B716}" dt="2025-09-24T12:31:18.454" v="348"/>
        <pc:sldMkLst>
          <pc:docMk/>
          <pc:sldMk cId="3574822989" sldId="331"/>
        </pc:sldMkLst>
      </pc:sldChg>
      <pc:sldChg chg="add del ord">
        <pc:chgData name="ISHIDA HARUYA" userId="87dd52fd-0a95-4b43-b8c6-5c598e7f0916" providerId="ADAL" clId="{58EFA6C6-D8FD-4D50-A78D-F1915543B716}" dt="2025-09-24T12:45:56.524" v="464" actId="47"/>
        <pc:sldMkLst>
          <pc:docMk/>
          <pc:sldMk cId="255794914" sldId="332"/>
        </pc:sldMkLst>
      </pc:sldChg>
      <pc:sldChg chg="addSp new">
        <pc:chgData name="ISHIDA HARUYA" userId="87dd52fd-0a95-4b43-b8c6-5c598e7f0916" providerId="ADAL" clId="{58EFA6C6-D8FD-4D50-A78D-F1915543B716}" dt="2025-09-24T12:47:32.289" v="526"/>
        <pc:sldMkLst>
          <pc:docMk/>
          <pc:sldMk cId="2252576568" sldId="332"/>
        </pc:sldMkLst>
      </pc:sldChg>
      <pc:sldChg chg="addSp modSp add mod">
        <pc:chgData name="ISHIDA HARUYA" userId="87dd52fd-0a95-4b43-b8c6-5c598e7f0916" providerId="ADAL" clId="{58EFA6C6-D8FD-4D50-A78D-F1915543B716}" dt="2025-09-24T15:29:45.359" v="546" actId="20577"/>
        <pc:sldMkLst>
          <pc:docMk/>
          <pc:sldMk cId="1589581794" sldId="333"/>
        </pc:sldMkLst>
      </pc:sldChg>
      <pc:sldChg chg="add del">
        <pc:chgData name="ISHIDA HARUYA" userId="87dd52fd-0a95-4b43-b8c6-5c598e7f0916" providerId="ADAL" clId="{58EFA6C6-D8FD-4D50-A78D-F1915543B716}" dt="2025-09-24T15:29:54.874" v="547" actId="47"/>
        <pc:sldMkLst>
          <pc:docMk/>
          <pc:sldMk cId="704088987" sldId="334"/>
        </pc:sldMkLst>
      </pc:sldChg>
      <pc:sldChg chg="addSp delSp modSp new mod">
        <pc:chgData name="ISHIDA HARUYA" userId="87dd52fd-0a95-4b43-b8c6-5c598e7f0916" providerId="ADAL" clId="{58EFA6C6-D8FD-4D50-A78D-F1915543B716}" dt="2025-09-24T15:31:16.107" v="618" actId="1035"/>
        <pc:sldMkLst>
          <pc:docMk/>
          <pc:sldMk cId="3811724585" sldId="334"/>
        </pc:sldMkLst>
      </pc:sldChg>
      <pc:sldChg chg="addSp new">
        <pc:chgData name="ISHIDA HARUYA" userId="87dd52fd-0a95-4b43-b8c6-5c598e7f0916" providerId="ADAL" clId="{58EFA6C6-D8FD-4D50-A78D-F1915543B716}" dt="2025-09-24T15:31:22.563" v="620"/>
        <pc:sldMkLst>
          <pc:docMk/>
          <pc:sldMk cId="2704594423" sldId="335"/>
        </pc:sldMkLst>
      </pc:sldChg>
      <pc:sldChg chg="new">
        <pc:chgData name="ISHIDA HARUYA" userId="87dd52fd-0a95-4b43-b8c6-5c598e7f0916" providerId="ADAL" clId="{58EFA6C6-D8FD-4D50-A78D-F1915543B716}" dt="2025-09-24T15:54:24.967" v="621" actId="680"/>
        <pc:sldMkLst>
          <pc:docMk/>
          <pc:sldMk cId="2012164441" sldId="336"/>
        </pc:sldMkLst>
      </pc:sldChg>
      <pc:sldChg chg="modSp add mod">
        <pc:chgData name="ISHIDA HARUYA" userId="87dd52fd-0a95-4b43-b8c6-5c598e7f0916" providerId="ADAL" clId="{58EFA6C6-D8FD-4D50-A78D-F1915543B716}" dt="2025-09-24T15:54:37.779" v="633" actId="20577"/>
        <pc:sldMkLst>
          <pc:docMk/>
          <pc:sldMk cId="1265675330" sldId="337"/>
        </pc:sldMkLst>
      </pc:sldChg>
      <pc:sldChg chg="addSp delSp modSp new mod">
        <pc:chgData name="ISHIDA HARUYA" userId="87dd52fd-0a95-4b43-b8c6-5c598e7f0916" providerId="ADAL" clId="{58EFA6C6-D8FD-4D50-A78D-F1915543B716}" dt="2025-09-24T15:56:46.190" v="701" actId="1076"/>
        <pc:sldMkLst>
          <pc:docMk/>
          <pc:sldMk cId="2698751125" sldId="338"/>
        </pc:sldMkLst>
      </pc:sldChg>
      <pc:sldChg chg="addSp new">
        <pc:chgData name="ISHIDA HARUYA" userId="87dd52fd-0a95-4b43-b8c6-5c598e7f0916" providerId="ADAL" clId="{58EFA6C6-D8FD-4D50-A78D-F1915543B716}" dt="2025-09-24T15:57:02.931" v="703"/>
        <pc:sldMkLst>
          <pc:docMk/>
          <pc:sldMk cId="2042368031" sldId="3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deaki\Desktop\&#23398;&#29983;&#12398;&#35542;&#25991;&#25351;&#23566;\Ishida\Nanoletters\Fig_2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#,##0.0_);[Red]\(#,##0.0\)" sourceLinked="0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63536218556621"/>
          <c:y val="0.13409961167156667"/>
          <c:w val="0.62052723336590221"/>
          <c:h val="0.64714562233439288"/>
        </c:manualLayout>
      </c:layout>
      <c:scatterChart>
        <c:scatterStyle val="lineMarker"/>
        <c:varyColors val="0"/>
        <c:ser>
          <c:idx val="0"/>
          <c:order val="0"/>
          <c:tx>
            <c:strRef>
              <c:f>Fig_2e!$B$1</c:f>
              <c:strCache>
                <c:ptCount val="1"/>
                <c:pt idx="0">
                  <c:v>topo_1.npy_y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Fig_2e!$A$2:$A$103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Fig_2e!$B$2:$B$103</c:f>
              <c:numCache>
                <c:formatCode>General</c:formatCode>
                <c:ptCount val="102"/>
                <c:pt idx="0">
                  <c:v>4.7163240379999998</c:v>
                </c:pt>
                <c:pt idx="1">
                  <c:v>4.8285816989999999</c:v>
                </c:pt>
                <c:pt idx="2">
                  <c:v>4.676787451</c:v>
                </c:pt>
                <c:pt idx="3">
                  <c:v>4.8672357030000004</c:v>
                </c:pt>
                <c:pt idx="4">
                  <c:v>4.6882606390000001</c:v>
                </c:pt>
                <c:pt idx="5">
                  <c:v>4.7106433079999999</c:v>
                </c:pt>
                <c:pt idx="6">
                  <c:v>4.8958509880000003</c:v>
                </c:pt>
                <c:pt idx="7">
                  <c:v>5.0724625080000001</c:v>
                </c:pt>
                <c:pt idx="8">
                  <c:v>5.282591086</c:v>
                </c:pt>
                <c:pt idx="9">
                  <c:v>5.4812656940000002</c:v>
                </c:pt>
                <c:pt idx="10">
                  <c:v>5.403097185</c:v>
                </c:pt>
                <c:pt idx="11">
                  <c:v>5.5712768779999999</c:v>
                </c:pt>
                <c:pt idx="12">
                  <c:v>5.6165618239999997</c:v>
                </c:pt>
                <c:pt idx="13">
                  <c:v>5.8021920209999998</c:v>
                </c:pt>
                <c:pt idx="14">
                  <c:v>5.9792913859999999</c:v>
                </c:pt>
                <c:pt idx="15">
                  <c:v>6.0975623179999996</c:v>
                </c:pt>
                <c:pt idx="16">
                  <c:v>5.6960881169999995</c:v>
                </c:pt>
                <c:pt idx="17">
                  <c:v>4.8824304779999999</c:v>
                </c:pt>
                <c:pt idx="18">
                  <c:v>3.693854784</c:v>
                </c:pt>
                <c:pt idx="19">
                  <c:v>1.938890571</c:v>
                </c:pt>
                <c:pt idx="20">
                  <c:v>1.302209143</c:v>
                </c:pt>
                <c:pt idx="21">
                  <c:v>1</c:v>
                </c:pt>
                <c:pt idx="22">
                  <c:v>1.257950568</c:v>
                </c:pt>
                <c:pt idx="23">
                  <c:v>1.549838099</c:v>
                </c:pt>
                <c:pt idx="24">
                  <c:v>1.678552797</c:v>
                </c:pt>
                <c:pt idx="25">
                  <c:v>1.7868247770000001</c:v>
                </c:pt>
                <c:pt idx="26">
                  <c:v>2.0780577</c:v>
                </c:pt>
                <c:pt idx="27">
                  <c:v>2.232639909</c:v>
                </c:pt>
                <c:pt idx="28">
                  <c:v>2.5420389480000001</c:v>
                </c:pt>
                <c:pt idx="29">
                  <c:v>2.4045681910000001</c:v>
                </c:pt>
                <c:pt idx="30">
                  <c:v>2.377991588</c:v>
                </c:pt>
                <c:pt idx="31">
                  <c:v>2.742664757</c:v>
                </c:pt>
                <c:pt idx="32">
                  <c:v>2.7722518190000001</c:v>
                </c:pt>
                <c:pt idx="33">
                  <c:v>2.9818810010000001</c:v>
                </c:pt>
                <c:pt idx="34">
                  <c:v>3.9155969810000002</c:v>
                </c:pt>
                <c:pt idx="35">
                  <c:v>5.6087077109999992</c:v>
                </c:pt>
                <c:pt idx="36">
                  <c:v>6.7357879979999993</c:v>
                </c:pt>
                <c:pt idx="37">
                  <c:v>7.4956590699999994</c:v>
                </c:pt>
                <c:pt idx="38">
                  <c:v>7.818890787</c:v>
                </c:pt>
                <c:pt idx="39">
                  <c:v>7.9629874589999998</c:v>
                </c:pt>
                <c:pt idx="40">
                  <c:v>8.1016114639999994</c:v>
                </c:pt>
                <c:pt idx="41">
                  <c:v>8.1275474420000009</c:v>
                </c:pt>
                <c:pt idx="42">
                  <c:v>8.2297623079999997</c:v>
                </c:pt>
                <c:pt idx="43">
                  <c:v>8.0298533719999998</c:v>
                </c:pt>
                <c:pt idx="44">
                  <c:v>8.1660259989999986</c:v>
                </c:pt>
                <c:pt idx="45">
                  <c:v>7.7927235249999995</c:v>
                </c:pt>
                <c:pt idx="46">
                  <c:v>7.8848829029999994</c:v>
                </c:pt>
                <c:pt idx="47">
                  <c:v>7.8327103989999998</c:v>
                </c:pt>
                <c:pt idx="48">
                  <c:v>7.7705097609999996</c:v>
                </c:pt>
                <c:pt idx="49">
                  <c:v>7.7235772359999997</c:v>
                </c:pt>
                <c:pt idx="50">
                  <c:v>7.6677160789999999</c:v>
                </c:pt>
                <c:pt idx="51">
                  <c:v>7.5211067649999999</c:v>
                </c:pt>
                <c:pt idx="52">
                  <c:v>7.585608798</c:v>
                </c:pt>
                <c:pt idx="53">
                  <c:v>7.5845372739999997</c:v>
                </c:pt>
                <c:pt idx="54">
                  <c:v>7.4342296259999996</c:v>
                </c:pt>
                <c:pt idx="55">
                  <c:v>7.5678299249999998</c:v>
                </c:pt>
                <c:pt idx="56">
                  <c:v>7.7011575399999996</c:v>
                </c:pt>
                <c:pt idx="57">
                  <c:v>7.4580365219999996</c:v>
                </c:pt>
                <c:pt idx="58">
                  <c:v>7.4511987319999999</c:v>
                </c:pt>
                <c:pt idx="59">
                  <c:v>7.8357906109999993</c:v>
                </c:pt>
                <c:pt idx="60">
                  <c:v>7.6744949729999998</c:v>
                </c:pt>
                <c:pt idx="61">
                  <c:v>7.5950727129999995</c:v>
                </c:pt>
                <c:pt idx="62">
                  <c:v>7.7453905379999997</c:v>
                </c:pt>
                <c:pt idx="63">
                  <c:v>7.8850246629999994</c:v>
                </c:pt>
                <c:pt idx="64">
                  <c:v>7.9125943019999996</c:v>
                </c:pt>
                <c:pt idx="65">
                  <c:v>7.9926439249999994</c:v>
                </c:pt>
                <c:pt idx="66">
                  <c:v>7.9712977019999993</c:v>
                </c:pt>
                <c:pt idx="67">
                  <c:v>7.9345703299999997</c:v>
                </c:pt>
                <c:pt idx="68">
                  <c:v>7.8593038699999997</c:v>
                </c:pt>
                <c:pt idx="69">
                  <c:v>7.7739576359999996</c:v>
                </c:pt>
                <c:pt idx="70">
                  <c:v>7.3789157339999996</c:v>
                </c:pt>
                <c:pt idx="71">
                  <c:v>6.6119661329999992</c:v>
                </c:pt>
                <c:pt idx="72">
                  <c:v>5.2207908979999997</c:v>
                </c:pt>
                <c:pt idx="73">
                  <c:v>3.483410197</c:v>
                </c:pt>
                <c:pt idx="74">
                  <c:v>2.3545718569999998</c:v>
                </c:pt>
                <c:pt idx="75">
                  <c:v>1.8958686569999998</c:v>
                </c:pt>
                <c:pt idx="76">
                  <c:v>1.7038117319999999</c:v>
                </c:pt>
                <c:pt idx="77">
                  <c:v>1.824952774</c:v>
                </c:pt>
                <c:pt idx="78">
                  <c:v>1.801667643</c:v>
                </c:pt>
                <c:pt idx="79">
                  <c:v>1.6182902559999999</c:v>
                </c:pt>
                <c:pt idx="80">
                  <c:v>1.569959935</c:v>
                </c:pt>
                <c:pt idx="81">
                  <c:v>1.6066123459999999</c:v>
                </c:pt>
                <c:pt idx="82">
                  <c:v>1.496084851</c:v>
                </c:pt>
                <c:pt idx="83">
                  <c:v>1.445611124</c:v>
                </c:pt>
                <c:pt idx="84">
                  <c:v>1.393395704</c:v>
                </c:pt>
                <c:pt idx="85">
                  <c:v>1.5534792359999998</c:v>
                </c:pt>
                <c:pt idx="86">
                  <c:v>1.5510228779999999</c:v>
                </c:pt>
                <c:pt idx="87">
                  <c:v>2.0491164899999998</c:v>
                </c:pt>
                <c:pt idx="88">
                  <c:v>3.8896012680000003</c:v>
                </c:pt>
                <c:pt idx="89">
                  <c:v>5.6425199989999992</c:v>
                </c:pt>
                <c:pt idx="90">
                  <c:v>6.4798340489999999</c:v>
                </c:pt>
                <c:pt idx="91">
                  <c:v>6.8366919309999998</c:v>
                </c:pt>
                <c:pt idx="92">
                  <c:v>6.8838450819999997</c:v>
                </c:pt>
                <c:pt idx="93">
                  <c:v>6.9458590689999999</c:v>
                </c:pt>
                <c:pt idx="94">
                  <c:v>6.8718667479999995</c:v>
                </c:pt>
                <c:pt idx="95">
                  <c:v>6.8068721429999997</c:v>
                </c:pt>
                <c:pt idx="96">
                  <c:v>6.6952923159999997</c:v>
                </c:pt>
                <c:pt idx="97">
                  <c:v>6.8681811689999996</c:v>
                </c:pt>
                <c:pt idx="98">
                  <c:v>6.7680976469999994</c:v>
                </c:pt>
                <c:pt idx="99">
                  <c:v>6.8343244759999999</c:v>
                </c:pt>
                <c:pt idx="100">
                  <c:v>6.7838366169999995</c:v>
                </c:pt>
                <c:pt idx="101">
                  <c:v>6.6171829879999997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7571967"/>
        <c:axId val="1380695535"/>
      </c:scatterChart>
      <c:scatterChart>
        <c:scatterStyle val="lineMarker"/>
        <c:varyColors val="0"/>
        <c:ser>
          <c:idx val="1"/>
          <c:order val="1"/>
          <c:tx>
            <c:strRef>
              <c:f>Fig_2e!$D$1</c:f>
              <c:strCache>
                <c:ptCount val="1"/>
                <c:pt idx="0">
                  <c:v>slip_1.npy_y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Fig_2e!$C$2:$C$103</c:f>
              <c:numCache>
                <c:formatCode>General</c:formatCode>
                <c:ptCount val="102"/>
                <c:pt idx="0">
                  <c:v>0</c:v>
                </c:pt>
                <c:pt idx="1">
                  <c:v>3.9603960000000001E-2</c:v>
                </c:pt>
                <c:pt idx="2">
                  <c:v>7.9207921000000001E-2</c:v>
                </c:pt>
                <c:pt idx="3">
                  <c:v>0.11881188099999999</c:v>
                </c:pt>
                <c:pt idx="4">
                  <c:v>0.158415842</c:v>
                </c:pt>
                <c:pt idx="5">
                  <c:v>0.19801980199999999</c:v>
                </c:pt>
                <c:pt idx="6">
                  <c:v>0.23762376199999999</c:v>
                </c:pt>
                <c:pt idx="7">
                  <c:v>0.27722772299999998</c:v>
                </c:pt>
                <c:pt idx="8">
                  <c:v>0.31683168299999998</c:v>
                </c:pt>
                <c:pt idx="9">
                  <c:v>0.356435644</c:v>
                </c:pt>
                <c:pt idx="10">
                  <c:v>0.39603960399999999</c:v>
                </c:pt>
                <c:pt idx="11">
                  <c:v>0.43564356399999998</c:v>
                </c:pt>
                <c:pt idx="12">
                  <c:v>0.475247525</c:v>
                </c:pt>
                <c:pt idx="13">
                  <c:v>0.514851485</c:v>
                </c:pt>
                <c:pt idx="14">
                  <c:v>0.55445544599999996</c:v>
                </c:pt>
                <c:pt idx="15">
                  <c:v>0.59405940599999996</c:v>
                </c:pt>
                <c:pt idx="16">
                  <c:v>0.63366336599999995</c:v>
                </c:pt>
                <c:pt idx="17">
                  <c:v>0.67326732700000003</c:v>
                </c:pt>
                <c:pt idx="18">
                  <c:v>0.71287128700000002</c:v>
                </c:pt>
                <c:pt idx="19">
                  <c:v>0.75247524799999999</c:v>
                </c:pt>
                <c:pt idx="20">
                  <c:v>0.79207920799999998</c:v>
                </c:pt>
                <c:pt idx="21">
                  <c:v>0.83168316799999997</c:v>
                </c:pt>
                <c:pt idx="22">
                  <c:v>0.87128712900000005</c:v>
                </c:pt>
                <c:pt idx="23">
                  <c:v>0.91089108900000004</c:v>
                </c:pt>
                <c:pt idx="24">
                  <c:v>0.95049505000000001</c:v>
                </c:pt>
                <c:pt idx="25">
                  <c:v>0.99009901</c:v>
                </c:pt>
                <c:pt idx="26">
                  <c:v>1.02970297</c:v>
                </c:pt>
                <c:pt idx="27">
                  <c:v>1.0693069310000001</c:v>
                </c:pt>
                <c:pt idx="28">
                  <c:v>1.1089108910000001</c:v>
                </c:pt>
                <c:pt idx="29">
                  <c:v>1.1485148510000001</c:v>
                </c:pt>
                <c:pt idx="30">
                  <c:v>1.1881188119999999</c:v>
                </c:pt>
                <c:pt idx="31">
                  <c:v>1.2277227719999999</c:v>
                </c:pt>
                <c:pt idx="32">
                  <c:v>1.267326733</c:v>
                </c:pt>
                <c:pt idx="33">
                  <c:v>1.306930693</c:v>
                </c:pt>
                <c:pt idx="34">
                  <c:v>1.346534653</c:v>
                </c:pt>
                <c:pt idx="35">
                  <c:v>1.386138614</c:v>
                </c:pt>
                <c:pt idx="36">
                  <c:v>1.425742574</c:v>
                </c:pt>
                <c:pt idx="37">
                  <c:v>1.4653465349999999</c:v>
                </c:pt>
                <c:pt idx="38">
                  <c:v>1.5049504950000001</c:v>
                </c:pt>
                <c:pt idx="39">
                  <c:v>1.5445544550000001</c:v>
                </c:pt>
                <c:pt idx="40">
                  <c:v>1.584158416</c:v>
                </c:pt>
                <c:pt idx="41">
                  <c:v>1.623762376</c:v>
                </c:pt>
                <c:pt idx="42">
                  <c:v>1.663366337</c:v>
                </c:pt>
                <c:pt idx="43">
                  <c:v>1.702970297</c:v>
                </c:pt>
                <c:pt idx="44">
                  <c:v>1.742574257</c:v>
                </c:pt>
                <c:pt idx="45">
                  <c:v>1.7821782180000001</c:v>
                </c:pt>
                <c:pt idx="46">
                  <c:v>1.8217821780000001</c:v>
                </c:pt>
                <c:pt idx="47">
                  <c:v>1.8613861389999999</c:v>
                </c:pt>
                <c:pt idx="48">
                  <c:v>1.9009900989999999</c:v>
                </c:pt>
                <c:pt idx="49">
                  <c:v>1.9405940589999999</c:v>
                </c:pt>
                <c:pt idx="50">
                  <c:v>1.98019802</c:v>
                </c:pt>
                <c:pt idx="51">
                  <c:v>2.01980198</c:v>
                </c:pt>
                <c:pt idx="52">
                  <c:v>2.0594059410000001</c:v>
                </c:pt>
                <c:pt idx="53">
                  <c:v>2.0990099010000001</c:v>
                </c:pt>
                <c:pt idx="54">
                  <c:v>2.1386138610000001</c:v>
                </c:pt>
                <c:pt idx="55">
                  <c:v>2.1782178220000001</c:v>
                </c:pt>
                <c:pt idx="56">
                  <c:v>2.2178217820000001</c:v>
                </c:pt>
                <c:pt idx="57">
                  <c:v>2.2574257430000002</c:v>
                </c:pt>
                <c:pt idx="58">
                  <c:v>2.2970297030000002</c:v>
                </c:pt>
                <c:pt idx="59">
                  <c:v>2.3366336630000002</c:v>
                </c:pt>
                <c:pt idx="60">
                  <c:v>2.3762376239999998</c:v>
                </c:pt>
                <c:pt idx="61">
                  <c:v>2.4158415839999998</c:v>
                </c:pt>
                <c:pt idx="62">
                  <c:v>2.4554455449999999</c:v>
                </c:pt>
                <c:pt idx="63">
                  <c:v>2.4950495049999999</c:v>
                </c:pt>
                <c:pt idx="64">
                  <c:v>2.5346534649999999</c:v>
                </c:pt>
                <c:pt idx="65">
                  <c:v>2.574257426</c:v>
                </c:pt>
                <c:pt idx="66">
                  <c:v>2.613861386</c:v>
                </c:pt>
                <c:pt idx="67">
                  <c:v>2.653465347</c:v>
                </c:pt>
                <c:pt idx="68">
                  <c:v>2.693069307</c:v>
                </c:pt>
                <c:pt idx="69">
                  <c:v>2.732673267</c:v>
                </c:pt>
                <c:pt idx="70">
                  <c:v>2.7722772280000001</c:v>
                </c:pt>
                <c:pt idx="71">
                  <c:v>2.8118811880000001</c:v>
                </c:pt>
                <c:pt idx="72">
                  <c:v>2.8514851490000002</c:v>
                </c:pt>
                <c:pt idx="73">
                  <c:v>2.8910891090000002</c:v>
                </c:pt>
                <c:pt idx="74">
                  <c:v>2.9306930690000002</c:v>
                </c:pt>
                <c:pt idx="75">
                  <c:v>2.9702970299999998</c:v>
                </c:pt>
                <c:pt idx="76">
                  <c:v>3.0099009900000002</c:v>
                </c:pt>
                <c:pt idx="77">
                  <c:v>3.0495049500000002</c:v>
                </c:pt>
                <c:pt idx="78">
                  <c:v>3.0891089109999998</c:v>
                </c:pt>
                <c:pt idx="79">
                  <c:v>3.1287128709999998</c:v>
                </c:pt>
                <c:pt idx="80">
                  <c:v>3.1683168319999999</c:v>
                </c:pt>
                <c:pt idx="81">
                  <c:v>3.2079207919999999</c:v>
                </c:pt>
                <c:pt idx="82">
                  <c:v>3.2475247519999999</c:v>
                </c:pt>
                <c:pt idx="83">
                  <c:v>3.287128713</c:v>
                </c:pt>
                <c:pt idx="84">
                  <c:v>3.326732673</c:v>
                </c:pt>
                <c:pt idx="85">
                  <c:v>3.366336634</c:v>
                </c:pt>
                <c:pt idx="86">
                  <c:v>3.405940594</c:v>
                </c:pt>
                <c:pt idx="87">
                  <c:v>3.445544554</c:v>
                </c:pt>
                <c:pt idx="88">
                  <c:v>3.4851485150000001</c:v>
                </c:pt>
                <c:pt idx="89">
                  <c:v>3.5247524750000001</c:v>
                </c:pt>
                <c:pt idx="90">
                  <c:v>3.5643564360000002</c:v>
                </c:pt>
                <c:pt idx="91">
                  <c:v>3.6039603960000002</c:v>
                </c:pt>
                <c:pt idx="92">
                  <c:v>3.6435643560000002</c:v>
                </c:pt>
                <c:pt idx="93">
                  <c:v>3.6831683169999998</c:v>
                </c:pt>
                <c:pt idx="94">
                  <c:v>3.7227722769999998</c:v>
                </c:pt>
                <c:pt idx="95">
                  <c:v>3.7623762379999999</c:v>
                </c:pt>
                <c:pt idx="96">
                  <c:v>3.8019801979999999</c:v>
                </c:pt>
                <c:pt idx="97">
                  <c:v>3.8415841579999999</c:v>
                </c:pt>
                <c:pt idx="98">
                  <c:v>3.8811881189999999</c:v>
                </c:pt>
                <c:pt idx="99">
                  <c:v>3.9207920789999999</c:v>
                </c:pt>
                <c:pt idx="100">
                  <c:v>3.96039604</c:v>
                </c:pt>
                <c:pt idx="101">
                  <c:v>4</c:v>
                </c:pt>
              </c:numCache>
            </c:numRef>
          </c:xVal>
          <c:yVal>
            <c:numRef>
              <c:f>Fig_2e!$D$2:$D$103</c:f>
              <c:numCache>
                <c:formatCode>General</c:formatCode>
                <c:ptCount val="102"/>
                <c:pt idx="0">
                  <c:v>-0.75846307199999996</c:v>
                </c:pt>
                <c:pt idx="1">
                  <c:v>-0.76852571800000002</c:v>
                </c:pt>
                <c:pt idx="2">
                  <c:v>-1.098848896</c:v>
                </c:pt>
                <c:pt idx="3">
                  <c:v>-0.99954821199999999</c:v>
                </c:pt>
                <c:pt idx="4">
                  <c:v>-1.3567902359999999</c:v>
                </c:pt>
                <c:pt idx="5">
                  <c:v>-1.340515481</c:v>
                </c:pt>
                <c:pt idx="6">
                  <c:v>-1.2347589139999999</c:v>
                </c:pt>
                <c:pt idx="7">
                  <c:v>-1.225467697</c:v>
                </c:pt>
                <c:pt idx="8">
                  <c:v>-1.078393419</c:v>
                </c:pt>
                <c:pt idx="9">
                  <c:v>-0.94374388499999995</c:v>
                </c:pt>
                <c:pt idx="10">
                  <c:v>-1.15395162</c:v>
                </c:pt>
                <c:pt idx="11">
                  <c:v>-1.110120234</c:v>
                </c:pt>
                <c:pt idx="12">
                  <c:v>-1.176733271</c:v>
                </c:pt>
                <c:pt idx="13">
                  <c:v>-1.0009620210000001</c:v>
                </c:pt>
                <c:pt idx="14">
                  <c:v>-0.75070240799999999</c:v>
                </c:pt>
                <c:pt idx="15">
                  <c:v>-0.19819695000000001</c:v>
                </c:pt>
                <c:pt idx="16">
                  <c:v>0.30745929100000002</c:v>
                </c:pt>
                <c:pt idx="17">
                  <c:v>0.40161013099999998</c:v>
                </c:pt>
                <c:pt idx="18">
                  <c:v>-3.7820738E-2</c:v>
                </c:pt>
                <c:pt idx="19">
                  <c:v>-0.76456369099999999</c:v>
                </c:pt>
                <c:pt idx="20">
                  <c:v>-0.88647836499999999</c:v>
                </c:pt>
                <c:pt idx="21">
                  <c:v>-1.0381763319999999</c:v>
                </c:pt>
                <c:pt idx="22">
                  <c:v>-0.80044338000000004</c:v>
                </c:pt>
                <c:pt idx="23">
                  <c:v>-0.54334726200000005</c:v>
                </c:pt>
                <c:pt idx="24">
                  <c:v>-0.68829616199999999</c:v>
                </c:pt>
                <c:pt idx="25">
                  <c:v>-0.827075691</c:v>
                </c:pt>
                <c:pt idx="26">
                  <c:v>-0.82918547499999995</c:v>
                </c:pt>
                <c:pt idx="27">
                  <c:v>-0.87144236500000005</c:v>
                </c:pt>
                <c:pt idx="28">
                  <c:v>-0.45968855600000003</c:v>
                </c:pt>
                <c:pt idx="29">
                  <c:v>-0.79008126499999998</c:v>
                </c:pt>
                <c:pt idx="30">
                  <c:v>-0.71912050400000005</c:v>
                </c:pt>
                <c:pt idx="31">
                  <c:v>-0.51627330299999996</c:v>
                </c:pt>
                <c:pt idx="32">
                  <c:v>-0.66017057499999998</c:v>
                </c:pt>
                <c:pt idx="33">
                  <c:v>-0.90463337600000004</c:v>
                </c:pt>
                <c:pt idx="34">
                  <c:v>-0.91341384000000003</c:v>
                </c:pt>
                <c:pt idx="35">
                  <c:v>-0.48435462800000001</c:v>
                </c:pt>
                <c:pt idx="36">
                  <c:v>-0.104094241</c:v>
                </c:pt>
                <c:pt idx="37">
                  <c:v>-0.45979795099999998</c:v>
                </c:pt>
                <c:pt idx="38">
                  <c:v>-0.72784376699999997</c:v>
                </c:pt>
                <c:pt idx="39">
                  <c:v>-1.030208799</c:v>
                </c:pt>
                <c:pt idx="40">
                  <c:v>-1.0653306739999999</c:v>
                </c:pt>
                <c:pt idx="41">
                  <c:v>-1.1350066350000001</c:v>
                </c:pt>
                <c:pt idx="42">
                  <c:v>-1.0877412099999999</c:v>
                </c:pt>
                <c:pt idx="43">
                  <c:v>-1.072772354</c:v>
                </c:pt>
                <c:pt idx="44">
                  <c:v>-0.92422053599999998</c:v>
                </c:pt>
                <c:pt idx="45">
                  <c:v>-1.052901407</c:v>
                </c:pt>
                <c:pt idx="46">
                  <c:v>-0.86059968799999997</c:v>
                </c:pt>
                <c:pt idx="47">
                  <c:v>-1.0137380389999999</c:v>
                </c:pt>
                <c:pt idx="48">
                  <c:v>-1.0216775650000001</c:v>
                </c:pt>
                <c:pt idx="49">
                  <c:v>-0.95262752500000003</c:v>
                </c:pt>
                <c:pt idx="50">
                  <c:v>-0.92012283100000003</c:v>
                </c:pt>
                <c:pt idx="51">
                  <c:v>-1.0325820590000001</c:v>
                </c:pt>
                <c:pt idx="52">
                  <c:v>-0.94231780300000001</c:v>
                </c:pt>
                <c:pt idx="53">
                  <c:v>-0.90616042399999996</c:v>
                </c:pt>
                <c:pt idx="54">
                  <c:v>-1.017279365</c:v>
                </c:pt>
                <c:pt idx="55">
                  <c:v>-0.97466113399999998</c:v>
                </c:pt>
                <c:pt idx="56">
                  <c:v>-0.81566358299999997</c:v>
                </c:pt>
                <c:pt idx="57">
                  <c:v>-0.90553310099999995</c:v>
                </c:pt>
                <c:pt idx="58">
                  <c:v>-0.98085004099999995</c:v>
                </c:pt>
                <c:pt idx="59">
                  <c:v>-0.70908775000000002</c:v>
                </c:pt>
                <c:pt idx="60">
                  <c:v>-0.88526760100000002</c:v>
                </c:pt>
                <c:pt idx="61">
                  <c:v>-1.0876075789999999</c:v>
                </c:pt>
                <c:pt idx="62">
                  <c:v>-0.83322558999999996</c:v>
                </c:pt>
                <c:pt idx="63">
                  <c:v>-0.87980367000000004</c:v>
                </c:pt>
                <c:pt idx="64">
                  <c:v>-1.1129583919999999</c:v>
                </c:pt>
                <c:pt idx="65">
                  <c:v>-0.94374557999999997</c:v>
                </c:pt>
                <c:pt idx="66">
                  <c:v>-0.84079448800000001</c:v>
                </c:pt>
                <c:pt idx="67">
                  <c:v>-0.84108883999999995</c:v>
                </c:pt>
                <c:pt idx="68">
                  <c:v>-0.67374997800000003</c:v>
                </c:pt>
                <c:pt idx="69">
                  <c:v>-0.24416297000000001</c:v>
                </c:pt>
                <c:pt idx="70">
                  <c:v>0.42734610200000001</c:v>
                </c:pt>
                <c:pt idx="71">
                  <c:v>0.662045306</c:v>
                </c:pt>
                <c:pt idx="72">
                  <c:v>0.13325574800000001</c:v>
                </c:pt>
                <c:pt idx="73">
                  <c:v>-0.56646786800000004</c:v>
                </c:pt>
                <c:pt idx="74">
                  <c:v>-0.82259997100000004</c:v>
                </c:pt>
                <c:pt idx="75">
                  <c:v>-0.87369002399999995</c:v>
                </c:pt>
                <c:pt idx="76">
                  <c:v>-0.92799924199999995</c:v>
                </c:pt>
                <c:pt idx="77">
                  <c:v>-1.069660346</c:v>
                </c:pt>
                <c:pt idx="78">
                  <c:v>-0.86440609800000001</c:v>
                </c:pt>
                <c:pt idx="79">
                  <c:v>-0.97551071300000003</c:v>
                </c:pt>
                <c:pt idx="80">
                  <c:v>-0.91874217899999999</c:v>
                </c:pt>
                <c:pt idx="81">
                  <c:v>-0.92187115500000005</c:v>
                </c:pt>
                <c:pt idx="82">
                  <c:v>-0.90250126900000005</c:v>
                </c:pt>
                <c:pt idx="83">
                  <c:v>-0.96116090499999995</c:v>
                </c:pt>
                <c:pt idx="84">
                  <c:v>-1.081169636</c:v>
                </c:pt>
                <c:pt idx="85">
                  <c:v>-0.89656157400000003</c:v>
                </c:pt>
                <c:pt idx="86">
                  <c:v>-1.0878004999999999</c:v>
                </c:pt>
                <c:pt idx="87">
                  <c:v>-1.1843564879999999</c:v>
                </c:pt>
                <c:pt idx="88">
                  <c:v>-0.65419082500000003</c:v>
                </c:pt>
                <c:pt idx="89">
                  <c:v>-0.13347687599999999</c:v>
                </c:pt>
                <c:pt idx="90">
                  <c:v>-0.638781355</c:v>
                </c:pt>
                <c:pt idx="91">
                  <c:v>-0.91077470599999999</c:v>
                </c:pt>
                <c:pt idx="92">
                  <c:v>-1.342896079</c:v>
                </c:pt>
                <c:pt idx="93">
                  <c:v>-1.3468180359999999</c:v>
                </c:pt>
                <c:pt idx="94">
                  <c:v>-1.360825202</c:v>
                </c:pt>
                <c:pt idx="95">
                  <c:v>-1.3967211209999999</c:v>
                </c:pt>
                <c:pt idx="96">
                  <c:v>-1.6096138470000001</c:v>
                </c:pt>
                <c:pt idx="97">
                  <c:v>-1.6146060980000001</c:v>
                </c:pt>
                <c:pt idx="98">
                  <c:v>-1.873657884</c:v>
                </c:pt>
                <c:pt idx="99">
                  <c:v>-1.7578603269999999</c:v>
                </c:pt>
                <c:pt idx="100">
                  <c:v>-1.6740996859999999</c:v>
                </c:pt>
                <c:pt idx="101">
                  <c:v>-1.7805866910000001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5-4A3A-8C0B-0BD26DF9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059647"/>
        <c:axId val="1767059231"/>
      </c:scatterChart>
      <c:valAx>
        <c:axId val="1737571967"/>
        <c:scaling>
          <c:orientation val="minMax"/>
          <c:max val="4"/>
        </c:scaling>
        <c:delete val="0"/>
        <c:axPos val="b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380695535"/>
        <c:crossesAt val="-1"/>
        <c:crossBetween val="midCat"/>
        <c:majorUnit val="1"/>
        <c:minorUnit val="0.5"/>
      </c:valAx>
      <c:valAx>
        <c:axId val="1380695535"/>
        <c:scaling>
          <c:orientation val="minMax"/>
          <c:max val="11.9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-1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37571967"/>
        <c:crossesAt val="0"/>
        <c:crossBetween val="midCat"/>
        <c:majorUnit val="2"/>
        <c:minorUnit val="1"/>
      </c:valAx>
      <c:valAx>
        <c:axId val="1767059231"/>
        <c:scaling>
          <c:orientation val="minMax"/>
          <c:max val="2"/>
          <c:min val="-2"/>
        </c:scaling>
        <c:delete val="0"/>
        <c:axPos val="r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ja-JP"/>
          </a:p>
        </c:txPr>
        <c:crossAx val="1767059647"/>
        <c:crosses val="max"/>
        <c:crossBetween val="midCat"/>
        <c:majorUnit val="1"/>
        <c:minorUnit val="0.5"/>
      </c:valAx>
      <c:valAx>
        <c:axId val="17670596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67059231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aseline="0">
          <a:latin typeface="Times New Roman" panose="02020603050405020304" pitchFamily="18" charset="0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0"/>
                <c:tx>
                  <c:strRef>
                    <c:extLst>
                      <c:ext uri="{02D57815-91ED-43cb-92C2-25804820EDAC}">
                        <c15:formulaRef>
                          <c15:sqref>Fig_S1!$E$1</c15:sqref>
                        </c15:formulaRef>
                      </c:ext>
                    </c:extLst>
                    <c:strCache>
                      <c:ptCount val="1"/>
                      <c:pt idx="0">
                        <c:v>damping_fit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Fig_S1!$E$2:$E$501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0.44501025500000002</c:v>
                      </c:pt>
                      <c:pt idx="5">
                        <c:v>0.27659602300000002</c:v>
                      </c:pt>
                      <c:pt idx="6">
                        <c:v>0.22084258600000001</c:v>
                      </c:pt>
                      <c:pt idx="7">
                        <c:v>0.18694930300000001</c:v>
                      </c:pt>
                      <c:pt idx="8">
                        <c:v>0.16395467699999999</c:v>
                      </c:pt>
                      <c:pt idx="9">
                        <c:v>0.14676746500000001</c:v>
                      </c:pt>
                      <c:pt idx="10">
                        <c:v>0.13343006299999999</c:v>
                      </c:pt>
                      <c:pt idx="11">
                        <c:v>0.122702783</c:v>
                      </c:pt>
                      <c:pt idx="12">
                        <c:v>0.11385484999999999</c:v>
                      </c:pt>
                      <c:pt idx="13">
                        <c:v>0.106411167</c:v>
                      </c:pt>
                      <c:pt idx="14">
                        <c:v>0.100047175</c:v>
                      </c:pt>
                      <c:pt idx="15">
                        <c:v>9.4533633000000006E-2</c:v>
                      </c:pt>
                      <c:pt idx="16">
                        <c:v>8.9703342000000005E-2</c:v>
                      </c:pt>
                      <c:pt idx="17">
                        <c:v>8.5431049999999994E-2</c:v>
                      </c:pt>
                      <c:pt idx="18">
                        <c:v>8.1621004999999996E-2</c:v>
                      </c:pt>
                      <c:pt idx="19">
                        <c:v>7.8198614E-2</c:v>
                      </c:pt>
                      <c:pt idx="20">
                        <c:v>7.5104837999999993E-2</c:v>
                      </c:pt>
                      <c:pt idx="21">
                        <c:v>7.2292287999999996E-2</c:v>
                      </c:pt>
                      <c:pt idx="22">
                        <c:v>6.9722489999999998E-2</c:v>
                      </c:pt>
                      <c:pt idx="23">
                        <c:v>6.7363698999999999E-2</c:v>
                      </c:pt>
                      <c:pt idx="24">
                        <c:v>6.5189706E-2</c:v>
                      </c:pt>
                      <c:pt idx="25">
                        <c:v>6.3178505999999995E-2</c:v>
                      </c:pt>
                      <c:pt idx="26">
                        <c:v>6.1311540999999997E-2</c:v>
                      </c:pt>
                      <c:pt idx="27">
                        <c:v>5.9573017999999998E-2</c:v>
                      </c:pt>
                      <c:pt idx="28">
                        <c:v>5.7949435000000001E-2</c:v>
                      </c:pt>
                      <c:pt idx="29">
                        <c:v>5.6429119999999999E-2</c:v>
                      </c:pt>
                      <c:pt idx="30">
                        <c:v>5.5001998000000003E-2</c:v>
                      </c:pt>
                      <c:pt idx="31">
                        <c:v>5.3659275999999999E-2</c:v>
                      </c:pt>
                      <c:pt idx="32">
                        <c:v>5.2393268E-2</c:v>
                      </c:pt>
                      <c:pt idx="33">
                        <c:v>5.1197199999999998E-2</c:v>
                      </c:pt>
                      <c:pt idx="34">
                        <c:v>5.0065101000000001E-2</c:v>
                      </c:pt>
                      <c:pt idx="35">
                        <c:v>4.8991672999999999E-2</c:v>
                      </c:pt>
                      <c:pt idx="36">
                        <c:v>4.7972202999999998E-2</c:v>
                      </c:pt>
                      <c:pt idx="37">
                        <c:v>4.7002477000000001E-2</c:v>
                      </c:pt>
                      <c:pt idx="38">
                        <c:v>4.6078724000000001E-2</c:v>
                      </c:pt>
                      <c:pt idx="39">
                        <c:v>4.5197551000000002E-2</c:v>
                      </c:pt>
                      <c:pt idx="40">
                        <c:v>4.4355899999999997E-2</c:v>
                      </c:pt>
                      <c:pt idx="41">
                        <c:v>4.3551001999999998E-2</c:v>
                      </c:pt>
                      <c:pt idx="42">
                        <c:v>4.2780354999999999E-2</c:v>
                      </c:pt>
                      <c:pt idx="43">
                        <c:v>4.2041680999999997E-2</c:v>
                      </c:pt>
                      <c:pt idx="44">
                        <c:v>4.1332903999999997E-2</c:v>
                      </c:pt>
                      <c:pt idx="45">
                        <c:v>4.0652125999999997E-2</c:v>
                      </c:pt>
                      <c:pt idx="46">
                        <c:v>3.9997616E-2</c:v>
                      </c:pt>
                      <c:pt idx="47">
                        <c:v>3.9367783000000003E-2</c:v>
                      </c:pt>
                      <c:pt idx="48">
                        <c:v>3.8761169999999998E-2</c:v>
                      </c:pt>
                      <c:pt idx="49">
                        <c:v>3.8176427999999998E-2</c:v>
                      </c:pt>
                      <c:pt idx="50">
                        <c:v>3.7612316999999999E-2</c:v>
                      </c:pt>
                      <c:pt idx="51">
                        <c:v>3.7067693999999998E-2</c:v>
                      </c:pt>
                      <c:pt idx="52">
                        <c:v>3.6541496999999999E-2</c:v>
                      </c:pt>
                      <c:pt idx="53">
                        <c:v>3.6032744999999998E-2</c:v>
                      </c:pt>
                      <c:pt idx="54">
                        <c:v>3.5540527000000002E-2</c:v>
                      </c:pt>
                      <c:pt idx="55">
                        <c:v>3.5063994000000001E-2</c:v>
                      </c:pt>
                      <c:pt idx="56">
                        <c:v>3.4602359999999999E-2</c:v>
                      </c:pt>
                      <c:pt idx="57">
                        <c:v>3.4154887000000002E-2</c:v>
                      </c:pt>
                      <c:pt idx="58">
                        <c:v>3.3720890000000003E-2</c:v>
                      </c:pt>
                      <c:pt idx="59">
                        <c:v>3.3299727000000001E-2</c:v>
                      </c:pt>
                      <c:pt idx="60">
                        <c:v>3.2890798999999998E-2</c:v>
                      </c:pt>
                      <c:pt idx="61">
                        <c:v>3.2493543999999999E-2</c:v>
                      </c:pt>
                      <c:pt idx="62">
                        <c:v>3.2107433999999997E-2</c:v>
                      </c:pt>
                      <c:pt idx="63">
                        <c:v>3.1731974000000003E-2</c:v>
                      </c:pt>
                      <c:pt idx="64">
                        <c:v>3.1366699999999997E-2</c:v>
                      </c:pt>
                      <c:pt idx="65">
                        <c:v>3.1011173E-2</c:v>
                      </c:pt>
                      <c:pt idx="66">
                        <c:v>3.0664982E-2</c:v>
                      </c:pt>
                      <c:pt idx="67">
                        <c:v>3.0327738E-2</c:v>
                      </c:pt>
                      <c:pt idx="68">
                        <c:v>2.9999074000000001E-2</c:v>
                      </c:pt>
                      <c:pt idx="69">
                        <c:v>2.9678644000000001E-2</c:v>
                      </c:pt>
                      <c:pt idx="70">
                        <c:v>2.9366122000000001E-2</c:v>
                      </c:pt>
                      <c:pt idx="71">
                        <c:v>2.9061196000000001E-2</c:v>
                      </c:pt>
                      <c:pt idx="72">
                        <c:v>2.8763575E-2</c:v>
                      </c:pt>
                      <c:pt idx="73">
                        <c:v>2.8472979999999998E-2</c:v>
                      </c:pt>
                      <c:pt idx="74">
                        <c:v>2.8189149E-2</c:v>
                      </c:pt>
                      <c:pt idx="75">
                        <c:v>2.7911831000000002E-2</c:v>
                      </c:pt>
                      <c:pt idx="76">
                        <c:v>2.7640788999999999E-2</c:v>
                      </c:pt>
                      <c:pt idx="77">
                        <c:v>2.7375798E-2</c:v>
                      </c:pt>
                      <c:pt idx="78">
                        <c:v>2.7116642E-2</c:v>
                      </c:pt>
                      <c:pt idx="79">
                        <c:v>2.6863117999999998E-2</c:v>
                      </c:pt>
                      <c:pt idx="80">
                        <c:v>2.6615031000000001E-2</c:v>
                      </c:pt>
                      <c:pt idx="81">
                        <c:v>2.6372195000000001E-2</c:v>
                      </c:pt>
                      <c:pt idx="82">
                        <c:v>2.6134435000000001E-2</c:v>
                      </c:pt>
                      <c:pt idx="83">
                        <c:v>2.5901581E-2</c:v>
                      </c:pt>
                      <c:pt idx="84">
                        <c:v>2.5673471999999999E-2</c:v>
                      </c:pt>
                      <c:pt idx="85">
                        <c:v>2.5449955E-2</c:v>
                      </c:pt>
                      <c:pt idx="86">
                        <c:v>2.5230882999999999E-2</c:v>
                      </c:pt>
                      <c:pt idx="87">
                        <c:v>2.5016114999999998E-2</c:v>
                      </c:pt>
                      <c:pt idx="88">
                        <c:v>2.4805516E-2</c:v>
                      </c:pt>
                      <c:pt idx="89">
                        <c:v>2.4598959E-2</c:v>
                      </c:pt>
                      <c:pt idx="90">
                        <c:v>2.4396319999999999E-2</c:v>
                      </c:pt>
                      <c:pt idx="91">
                        <c:v>2.419748E-2</c:v>
                      </c:pt>
                      <c:pt idx="92">
                        <c:v>2.4002326000000001E-2</c:v>
                      </c:pt>
                      <c:pt idx="93">
                        <c:v>2.3810748999999999E-2</c:v>
                      </c:pt>
                      <c:pt idx="94">
                        <c:v>2.3622646000000001E-2</c:v>
                      </c:pt>
                      <c:pt idx="95">
                        <c:v>2.3437915E-2</c:v>
                      </c:pt>
                      <c:pt idx="96">
                        <c:v>2.3256460999999999E-2</c:v>
                      </c:pt>
                      <c:pt idx="97">
                        <c:v>2.3078192000000001E-2</c:v>
                      </c:pt>
                      <c:pt idx="98">
                        <c:v>2.2903018000000001E-2</c:v>
                      </c:pt>
                      <c:pt idx="99">
                        <c:v>2.2730852999999999E-2</c:v>
                      </c:pt>
                      <c:pt idx="100">
                        <c:v>2.2561616999999999E-2</c:v>
                      </c:pt>
                      <c:pt idx="101">
                        <c:v>2.2395228E-2</c:v>
                      </c:pt>
                      <c:pt idx="102">
                        <c:v>2.2231613000000001E-2</c:v>
                      </c:pt>
                      <c:pt idx="103">
                        <c:v>2.2070695000000001E-2</c:v>
                      </c:pt>
                      <c:pt idx="104">
                        <c:v>2.1912405999999999E-2</c:v>
                      </c:pt>
                      <c:pt idx="105">
                        <c:v>2.1756675999999999E-2</c:v>
                      </c:pt>
                      <c:pt idx="106">
                        <c:v>2.1603441000000001E-2</c:v>
                      </c:pt>
                      <c:pt idx="107">
                        <c:v>2.1452635000000001E-2</c:v>
                      </c:pt>
                      <c:pt idx="108">
                        <c:v>2.1304198999999999E-2</c:v>
                      </c:pt>
                      <c:pt idx="109">
                        <c:v>2.1158072E-2</c:v>
                      </c:pt>
                      <c:pt idx="110">
                        <c:v>2.1014198000000001E-2</c:v>
                      </c:pt>
                      <c:pt idx="111">
                        <c:v>2.0872522000000001E-2</c:v>
                      </c:pt>
                      <c:pt idx="112">
                        <c:v>2.0732989E-2</c:v>
                      </c:pt>
                      <c:pt idx="113">
                        <c:v>2.0595549000000001E-2</c:v>
                      </c:pt>
                      <c:pt idx="114">
                        <c:v>2.0460151999999999E-2</c:v>
                      </c:pt>
                      <c:pt idx="115">
                        <c:v>2.0326749000000002E-2</c:v>
                      </c:pt>
                      <c:pt idx="116">
                        <c:v>2.0195293999999999E-2</c:v>
                      </c:pt>
                      <c:pt idx="117">
                        <c:v>2.0065741000000002E-2</c:v>
                      </c:pt>
                      <c:pt idx="118">
                        <c:v>1.9938046000000001E-2</c:v>
                      </c:pt>
                      <c:pt idx="119">
                        <c:v>1.9812169000000001E-2</c:v>
                      </c:pt>
                      <c:pt idx="120">
                        <c:v>1.9688066000000001E-2</c:v>
                      </c:pt>
                      <c:pt idx="121">
                        <c:v>1.9565698999999999E-2</c:v>
                      </c:pt>
                      <c:pt idx="122">
                        <c:v>1.9445028999999999E-2</c:v>
                      </c:pt>
                      <c:pt idx="123">
                        <c:v>1.9326018E-2</c:v>
                      </c:pt>
                      <c:pt idx="124">
                        <c:v>1.9208631E-2</c:v>
                      </c:pt>
                      <c:pt idx="125">
                        <c:v>1.9092832000000001E-2</c:v>
                      </c:pt>
                      <c:pt idx="126">
                        <c:v>1.8978587000000002E-2</c:v>
                      </c:pt>
                      <c:pt idx="127">
                        <c:v>1.8865862000000001E-2</c:v>
                      </c:pt>
                      <c:pt idx="128">
                        <c:v>1.8754626999999999E-2</c:v>
                      </c:pt>
                      <c:pt idx="129">
                        <c:v>1.8644847999999999E-2</c:v>
                      </c:pt>
                      <c:pt idx="130">
                        <c:v>1.8536497999999998E-2</c:v>
                      </c:pt>
                      <c:pt idx="131">
                        <c:v>1.8429544999999999E-2</c:v>
                      </c:pt>
                      <c:pt idx="132">
                        <c:v>1.8323961E-2</c:v>
                      </c:pt>
                      <c:pt idx="133">
                        <c:v>1.8219717999999999E-2</c:v>
                      </c:pt>
                      <c:pt idx="134">
                        <c:v>1.8116789000000001E-2</c:v>
                      </c:pt>
                      <c:pt idx="135">
                        <c:v>1.8015149000000001E-2</c:v>
                      </c:pt>
                      <c:pt idx="136">
                        <c:v>1.7914770999999999E-2</c:v>
                      </c:pt>
                      <c:pt idx="137">
                        <c:v>1.7815630999999998E-2</c:v>
                      </c:pt>
                      <c:pt idx="138">
                        <c:v>1.7717703000000001E-2</c:v>
                      </c:pt>
                      <c:pt idx="139">
                        <c:v>1.7620965999999998E-2</c:v>
                      </c:pt>
                      <c:pt idx="140">
                        <c:v>1.7525394999999999E-2</c:v>
                      </c:pt>
                      <c:pt idx="141">
                        <c:v>1.7430969000000001E-2</c:v>
                      </c:pt>
                      <c:pt idx="142">
                        <c:v>1.7337666000000002E-2</c:v>
                      </c:pt>
                      <c:pt idx="143">
                        <c:v>1.7245465000000001E-2</c:v>
                      </c:pt>
                      <c:pt idx="144">
                        <c:v>1.7154345000000001E-2</c:v>
                      </c:pt>
                      <c:pt idx="145">
                        <c:v>1.7064284999999998E-2</c:v>
                      </c:pt>
                      <c:pt idx="146">
                        <c:v>1.6975266999999999E-2</c:v>
                      </c:pt>
                      <c:pt idx="147">
                        <c:v>1.6887271999999998E-2</c:v>
                      </c:pt>
                      <c:pt idx="148">
                        <c:v>1.6800279000000001E-2</c:v>
                      </c:pt>
                      <c:pt idx="149">
                        <c:v>1.6714273000000002E-2</c:v>
                      </c:pt>
                      <c:pt idx="150">
                        <c:v>1.6629234E-2</c:v>
                      </c:pt>
                      <c:pt idx="151">
                        <c:v>1.6545146E-2</c:v>
                      </c:pt>
                      <c:pt idx="152">
                        <c:v>1.6461992000000002E-2</c:v>
                      </c:pt>
                      <c:pt idx="153">
                        <c:v>1.6379754999999999E-2</c:v>
                      </c:pt>
                      <c:pt idx="154">
                        <c:v>1.6298420000000001E-2</c:v>
                      </c:pt>
                      <c:pt idx="155">
                        <c:v>1.6217970000000002E-2</c:v>
                      </c:pt>
                      <c:pt idx="156">
                        <c:v>1.6138390999999998E-2</c:v>
                      </c:pt>
                      <c:pt idx="157">
                        <c:v>1.6059667E-2</c:v>
                      </c:pt>
                      <c:pt idx="158">
                        <c:v>1.5981783999999999E-2</c:v>
                      </c:pt>
                      <c:pt idx="159">
                        <c:v>1.5904728999999999E-2</c:v>
                      </c:pt>
                      <c:pt idx="160">
                        <c:v>1.5828485999999999E-2</c:v>
                      </c:pt>
                      <c:pt idx="161">
                        <c:v>1.5753041999999998E-2</c:v>
                      </c:pt>
                      <c:pt idx="162">
                        <c:v>1.5678384E-2</c:v>
                      </c:pt>
                      <c:pt idx="163">
                        <c:v>1.5604499000000001E-2</c:v>
                      </c:pt>
                      <c:pt idx="164">
                        <c:v>1.5531375E-2</c:v>
                      </c:pt>
                      <c:pt idx="165">
                        <c:v>1.5459000000000001E-2</c:v>
                      </c:pt>
                      <c:pt idx="166">
                        <c:v>1.5387359999999999E-2</c:v>
                      </c:pt>
                      <c:pt idx="167">
                        <c:v>1.5316444E-2</c:v>
                      </c:pt>
                      <c:pt idx="168">
                        <c:v>1.5246241000000001E-2</c:v>
                      </c:pt>
                      <c:pt idx="169">
                        <c:v>1.5176739E-2</c:v>
                      </c:pt>
                      <c:pt idx="170">
                        <c:v>1.5107928E-2</c:v>
                      </c:pt>
                      <c:pt idx="171">
                        <c:v>1.5039795999999999E-2</c:v>
                      </c:pt>
                      <c:pt idx="172">
                        <c:v>1.4972333000000001E-2</c:v>
                      </c:pt>
                      <c:pt idx="173">
                        <c:v>1.4905527999999999E-2</c:v>
                      </c:pt>
                      <c:pt idx="174">
                        <c:v>1.4839371000000001E-2</c:v>
                      </c:pt>
                      <c:pt idx="175">
                        <c:v>1.4773853999999999E-2</c:v>
                      </c:pt>
                      <c:pt idx="176">
                        <c:v>1.4708964E-2</c:v>
                      </c:pt>
                      <c:pt idx="177">
                        <c:v>1.4644694E-2</c:v>
                      </c:pt>
                      <c:pt idx="178">
                        <c:v>1.4581034E-2</c:v>
                      </c:pt>
                      <c:pt idx="179">
                        <c:v>1.4517973999999999E-2</c:v>
                      </c:pt>
                      <c:pt idx="180">
                        <c:v>1.4455506E-2</c:v>
                      </c:pt>
                      <c:pt idx="181">
                        <c:v>1.4393621000000001E-2</c:v>
                      </c:pt>
                      <c:pt idx="182">
                        <c:v>1.4332309999999999E-2</c:v>
                      </c:pt>
                      <c:pt idx="183">
                        <c:v>1.4271565999999999E-2</c:v>
                      </c:pt>
                      <c:pt idx="184">
                        <c:v>1.4211379E-2</c:v>
                      </c:pt>
                      <c:pt idx="185">
                        <c:v>1.4151741000000001E-2</c:v>
                      </c:pt>
                      <c:pt idx="186">
                        <c:v>1.4092646E-2</c:v>
                      </c:pt>
                      <c:pt idx="187">
                        <c:v>1.4034085E-2</c:v>
                      </c:pt>
                      <c:pt idx="188">
                        <c:v>1.397605E-2</c:v>
                      </c:pt>
                      <c:pt idx="189">
                        <c:v>1.3918534E-2</c:v>
                      </c:pt>
                      <c:pt idx="190">
                        <c:v>1.386153E-2</c:v>
                      </c:pt>
                      <c:pt idx="191">
                        <c:v>1.3805029999999999E-2</c:v>
                      </c:pt>
                      <c:pt idx="192">
                        <c:v>1.3749028E-2</c:v>
                      </c:pt>
                      <c:pt idx="193">
                        <c:v>1.3693515999999999E-2</c:v>
                      </c:pt>
                      <c:pt idx="194">
                        <c:v>1.3638488000000001E-2</c:v>
                      </c:pt>
                      <c:pt idx="195">
                        <c:v>1.3583937000000001E-2</c:v>
                      </c:pt>
                      <c:pt idx="196">
                        <c:v>1.3529856E-2</c:v>
                      </c:pt>
                      <c:pt idx="197">
                        <c:v>1.347624E-2</c:v>
                      </c:pt>
                      <c:pt idx="198">
                        <c:v>1.3423081999999999E-2</c:v>
                      </c:pt>
                      <c:pt idx="199">
                        <c:v>1.3370376E-2</c:v>
                      </c:pt>
                      <c:pt idx="200">
                        <c:v>1.3318116E-2</c:v>
                      </c:pt>
                      <c:pt idx="201">
                        <c:v>1.3266295000000001E-2</c:v>
                      </c:pt>
                      <c:pt idx="202">
                        <c:v>1.3214909E-2</c:v>
                      </c:pt>
                      <c:pt idx="203">
                        <c:v>1.3163951E-2</c:v>
                      </c:pt>
                      <c:pt idx="204">
                        <c:v>1.3113415E-2</c:v>
                      </c:pt>
                      <c:pt idx="205">
                        <c:v>1.3063296E-2</c:v>
                      </c:pt>
                      <c:pt idx="206">
                        <c:v>1.301359E-2</c:v>
                      </c:pt>
                      <c:pt idx="207">
                        <c:v>1.296429E-2</c:v>
                      </c:pt>
                      <c:pt idx="208">
                        <c:v>1.2915391E-2</c:v>
                      </c:pt>
                      <c:pt idx="209">
                        <c:v>1.2866888E-2</c:v>
                      </c:pt>
                      <c:pt idx="210">
                        <c:v>1.2818776E-2</c:v>
                      </c:pt>
                      <c:pt idx="211">
                        <c:v>1.2771051E-2</c:v>
                      </c:pt>
                      <c:pt idx="212">
                        <c:v>1.2723707000000001E-2</c:v>
                      </c:pt>
                      <c:pt idx="213">
                        <c:v>1.2676738999999999E-2</c:v>
                      </c:pt>
                      <c:pt idx="214">
                        <c:v>1.2630143E-2</c:v>
                      </c:pt>
                      <c:pt idx="215">
                        <c:v>1.2583914E-2</c:v>
                      </c:pt>
                      <c:pt idx="216">
                        <c:v>1.2538048E-2</c:v>
                      </c:pt>
                      <c:pt idx="217">
                        <c:v>1.249254E-2</c:v>
                      </c:pt>
                      <c:pt idx="218">
                        <c:v>1.2447385E-2</c:v>
                      </c:pt>
                      <c:pt idx="219">
                        <c:v>1.240258E-2</c:v>
                      </c:pt>
                      <c:pt idx="220">
                        <c:v>1.235812E-2</c:v>
                      </c:pt>
                      <c:pt idx="221">
                        <c:v>1.2314001E-2</c:v>
                      </c:pt>
                      <c:pt idx="222">
                        <c:v>1.2270219000000001E-2</c:v>
                      </c:pt>
                      <c:pt idx="223">
                        <c:v>1.222677E-2</c:v>
                      </c:pt>
                      <c:pt idx="224">
                        <c:v>1.2183650000000001E-2</c:v>
                      </c:pt>
                      <c:pt idx="225">
                        <c:v>1.2140855000000001E-2</c:v>
                      </c:pt>
                      <c:pt idx="226">
                        <c:v>1.2098381E-2</c:v>
                      </c:pt>
                      <c:pt idx="227">
                        <c:v>1.2056225E-2</c:v>
                      </c:pt>
                      <c:pt idx="228">
                        <c:v>1.2014382000000001E-2</c:v>
                      </c:pt>
                      <c:pt idx="229">
                        <c:v>1.1972849000000001E-2</c:v>
                      </c:pt>
                      <c:pt idx="230">
                        <c:v>1.1931621999999999E-2</c:v>
                      </c:pt>
                      <c:pt idx="231">
                        <c:v>1.1890698999999999E-2</c:v>
                      </c:pt>
                      <c:pt idx="232">
                        <c:v>1.1850074E-2</c:v>
                      </c:pt>
                      <c:pt idx="233">
                        <c:v>1.1809745999999999E-2</c:v>
                      </c:pt>
                      <c:pt idx="234">
                        <c:v>1.1769711E-2</c:v>
                      </c:pt>
                      <c:pt idx="235">
                        <c:v>1.1729964000000001E-2</c:v>
                      </c:pt>
                      <c:pt idx="236">
                        <c:v>1.1690504000000001E-2</c:v>
                      </c:pt>
                      <c:pt idx="237">
                        <c:v>1.1651326E-2</c:v>
                      </c:pt>
                      <c:pt idx="238">
                        <c:v>1.1612427999999999E-2</c:v>
                      </c:pt>
                      <c:pt idx="239">
                        <c:v>1.1573806000000001E-2</c:v>
                      </c:pt>
                      <c:pt idx="240">
                        <c:v>1.1535458E-2</c:v>
                      </c:pt>
                      <c:pt idx="241">
                        <c:v>1.149738E-2</c:v>
                      </c:pt>
                      <c:pt idx="242">
                        <c:v>1.1459570000000001E-2</c:v>
                      </c:pt>
                      <c:pt idx="243">
                        <c:v>1.1422023999999999E-2</c:v>
                      </c:pt>
                      <c:pt idx="244">
                        <c:v>1.1384739E-2</c:v>
                      </c:pt>
                      <c:pt idx="245">
                        <c:v>1.1347714E-2</c:v>
                      </c:pt>
                      <c:pt idx="246">
                        <c:v>1.1310944E-2</c:v>
                      </c:pt>
                      <c:pt idx="247">
                        <c:v>1.1274427E-2</c:v>
                      </c:pt>
                      <c:pt idx="248">
                        <c:v>1.1238161E-2</c:v>
                      </c:pt>
                      <c:pt idx="249">
                        <c:v>1.1202142E-2</c:v>
                      </c:pt>
                      <c:pt idx="250">
                        <c:v>1.1166369000000001E-2</c:v>
                      </c:pt>
                      <c:pt idx="251">
                        <c:v>1.1130838000000001E-2</c:v>
                      </c:pt>
                      <c:pt idx="252">
                        <c:v>1.1095547000000001E-2</c:v>
                      </c:pt>
                      <c:pt idx="253">
                        <c:v>1.1060492999999999E-2</c:v>
                      </c:pt>
                      <c:pt idx="254">
                        <c:v>1.1025673999999999E-2</c:v>
                      </c:pt>
                      <c:pt idx="255">
                        <c:v>1.0991087E-2</c:v>
                      </c:pt>
                      <c:pt idx="256">
                        <c:v>1.0956731000000001E-2</c:v>
                      </c:pt>
                      <c:pt idx="257">
                        <c:v>1.0922602E-2</c:v>
                      </c:pt>
                      <c:pt idx="258">
                        <c:v>1.0888699E-2</c:v>
                      </c:pt>
                      <c:pt idx="259">
                        <c:v>1.0855017999999999E-2</c:v>
                      </c:pt>
                      <c:pt idx="260">
                        <c:v>1.0821558E-2</c:v>
                      </c:pt>
                      <c:pt idx="261">
                        <c:v>1.0788317E-2</c:v>
                      </c:pt>
                      <c:pt idx="262">
                        <c:v>1.0755291E-2</c:v>
                      </c:pt>
                      <c:pt idx="263">
                        <c:v>1.072248E-2</c:v>
                      </c:pt>
                      <c:pt idx="264">
                        <c:v>1.0689880000000001E-2</c:v>
                      </c:pt>
                      <c:pt idx="265">
                        <c:v>1.065749E-2</c:v>
                      </c:pt>
                      <c:pt idx="266">
                        <c:v>1.0625308E-2</c:v>
                      </c:pt>
                      <c:pt idx="267">
                        <c:v>1.0593330999999999E-2</c:v>
                      </c:pt>
                      <c:pt idx="268">
                        <c:v>1.0561556999999999E-2</c:v>
                      </c:pt>
                      <c:pt idx="269">
                        <c:v>1.0529985E-2</c:v>
                      </c:pt>
                      <c:pt idx="270">
                        <c:v>1.0498613E-2</c:v>
                      </c:pt>
                      <c:pt idx="271">
                        <c:v>1.0467437E-2</c:v>
                      </c:pt>
                      <c:pt idx="272">
                        <c:v>1.0436457999999999E-2</c:v>
                      </c:pt>
                      <c:pt idx="273">
                        <c:v>1.0405671999999999E-2</c:v>
                      </c:pt>
                      <c:pt idx="274">
                        <c:v>1.0375077E-2</c:v>
                      </c:pt>
                      <c:pt idx="275">
                        <c:v>1.0344673E-2</c:v>
                      </c:pt>
                      <c:pt idx="276">
                        <c:v>1.0314456E-2</c:v>
                      </c:pt>
                      <c:pt idx="277">
                        <c:v>1.0284425999999999E-2</c:v>
                      </c:pt>
                      <c:pt idx="278">
                        <c:v>1.0254581E-2</c:v>
                      </c:pt>
                      <c:pt idx="279">
                        <c:v>1.0224918E-2</c:v>
                      </c:pt>
                      <c:pt idx="280">
                        <c:v>1.0195436E-2</c:v>
                      </c:pt>
                      <c:pt idx="281">
                        <c:v>1.0166133000000001E-2</c:v>
                      </c:pt>
                      <c:pt idx="282">
                        <c:v>1.0137007E-2</c:v>
                      </c:pt>
                      <c:pt idx="283">
                        <c:v>1.0108058E-2</c:v>
                      </c:pt>
                      <c:pt idx="284">
                        <c:v>1.0079283E-2</c:v>
                      </c:pt>
                      <c:pt idx="285">
                        <c:v>1.0050679999999999E-2</c:v>
                      </c:pt>
                      <c:pt idx="286">
                        <c:v>1.0022247999999999E-2</c:v>
                      </c:pt>
                      <c:pt idx="287">
                        <c:v>9.9939859999999998E-3</c:v>
                      </c:pt>
                      <c:pt idx="288">
                        <c:v>9.9658909999999993E-3</c:v>
                      </c:pt>
                      <c:pt idx="289">
                        <c:v>9.9379629999999993E-3</c:v>
                      </c:pt>
                      <c:pt idx="290">
                        <c:v>9.9101989999999997E-3</c:v>
                      </c:pt>
                      <c:pt idx="291">
                        <c:v>9.8825990000000006E-3</c:v>
                      </c:pt>
                      <c:pt idx="292">
                        <c:v>9.85516E-3</c:v>
                      </c:pt>
                      <c:pt idx="293">
                        <c:v>9.8278810000000001E-3</c:v>
                      </c:pt>
                      <c:pt idx="294">
                        <c:v>9.8007609999999998E-3</c:v>
                      </c:pt>
                      <c:pt idx="295">
                        <c:v>9.7737989999999997E-3</c:v>
                      </c:pt>
                      <c:pt idx="296">
                        <c:v>9.7469919999999995E-3</c:v>
                      </c:pt>
                      <c:pt idx="297">
                        <c:v>9.7203399999999992E-3</c:v>
                      </c:pt>
                      <c:pt idx="298">
                        <c:v>9.6938419999999994E-3</c:v>
                      </c:pt>
                      <c:pt idx="299">
                        <c:v>9.6674949999999999E-3</c:v>
                      </c:pt>
                      <c:pt idx="300">
                        <c:v>9.6412979999999995E-3</c:v>
                      </c:pt>
                      <c:pt idx="301">
                        <c:v>9.6152500000000005E-3</c:v>
                      </c:pt>
                      <c:pt idx="302">
                        <c:v>9.58935E-3</c:v>
                      </c:pt>
                      <c:pt idx="303">
                        <c:v>9.5635970000000001E-3</c:v>
                      </c:pt>
                      <c:pt idx="304">
                        <c:v>9.5379890000000002E-3</c:v>
                      </c:pt>
                      <c:pt idx="305">
                        <c:v>9.5125239999999996E-3</c:v>
                      </c:pt>
                      <c:pt idx="306">
                        <c:v>9.4872020000000001E-3</c:v>
                      </c:pt>
                      <c:pt idx="307">
                        <c:v>9.4620220000000005E-3</c:v>
                      </c:pt>
                      <c:pt idx="308">
                        <c:v>9.436982E-3</c:v>
                      </c:pt>
                      <c:pt idx="309">
                        <c:v>9.4120809999999992E-3</c:v>
                      </c:pt>
                      <c:pt idx="310">
                        <c:v>9.3873169999999992E-3</c:v>
                      </c:pt>
                      <c:pt idx="311">
                        <c:v>9.3626899999999999E-3</c:v>
                      </c:pt>
                      <c:pt idx="312">
                        <c:v>9.3381990000000002E-3</c:v>
                      </c:pt>
                      <c:pt idx="313">
                        <c:v>9.3138419999999993E-3</c:v>
                      </c:pt>
                      <c:pt idx="314">
                        <c:v>9.2896179999999995E-3</c:v>
                      </c:pt>
                      <c:pt idx="315">
                        <c:v>9.2655259999999996E-3</c:v>
                      </c:pt>
                      <c:pt idx="316">
                        <c:v>9.2415650000000002E-3</c:v>
                      </c:pt>
                      <c:pt idx="317">
                        <c:v>9.2177330000000005E-3</c:v>
                      </c:pt>
                      <c:pt idx="318">
                        <c:v>9.1940310000000001E-3</c:v>
                      </c:pt>
                      <c:pt idx="319">
                        <c:v>9.1704560000000004E-3</c:v>
                      </c:pt>
                      <c:pt idx="320">
                        <c:v>9.1470070000000004E-3</c:v>
                      </c:pt>
                      <c:pt idx="321">
                        <c:v>9.123684E-3</c:v>
                      </c:pt>
                      <c:pt idx="322">
                        <c:v>9.1004850000000002E-3</c:v>
                      </c:pt>
                      <c:pt idx="323">
                        <c:v>9.0774099999999993E-3</c:v>
                      </c:pt>
                      <c:pt idx="324">
                        <c:v>9.0544570000000001E-3</c:v>
                      </c:pt>
                      <c:pt idx="325">
                        <c:v>9.0316259999999992E-3</c:v>
                      </c:pt>
                      <c:pt idx="326">
                        <c:v>9.0089149999999993E-3</c:v>
                      </c:pt>
                      <c:pt idx="327">
                        <c:v>8.9863229999999992E-3</c:v>
                      </c:pt>
                      <c:pt idx="328">
                        <c:v>8.9638500000000006E-3</c:v>
                      </c:pt>
                      <c:pt idx="329">
                        <c:v>8.9414939999999995E-3</c:v>
                      </c:pt>
                      <c:pt idx="330">
                        <c:v>8.9192539999999997E-3</c:v>
                      </c:pt>
                      <c:pt idx="331">
                        <c:v>8.8971310000000008E-3</c:v>
                      </c:pt>
                      <c:pt idx="332">
                        <c:v>8.8751209999999997E-3</c:v>
                      </c:pt>
                      <c:pt idx="333">
                        <c:v>8.8532260000000005E-3</c:v>
                      </c:pt>
                      <c:pt idx="334">
                        <c:v>8.8314440000000008E-3</c:v>
                      </c:pt>
                      <c:pt idx="335">
                        <c:v>8.8097729999999999E-3</c:v>
                      </c:pt>
                      <c:pt idx="336">
                        <c:v>8.7882140000000008E-3</c:v>
                      </c:pt>
                      <c:pt idx="337">
                        <c:v>8.7667639999999998E-3</c:v>
                      </c:pt>
                      <c:pt idx="338">
                        <c:v>8.7454239999999999E-3</c:v>
                      </c:pt>
                      <c:pt idx="339">
                        <c:v>8.7241920000000004E-3</c:v>
                      </c:pt>
                      <c:pt idx="340">
                        <c:v>8.7030679999999996E-3</c:v>
                      </c:pt>
                      <c:pt idx="341">
                        <c:v>8.6820509999999997E-3</c:v>
                      </c:pt>
                      <c:pt idx="342">
                        <c:v>8.661139E-3</c:v>
                      </c:pt>
                      <c:pt idx="343">
                        <c:v>8.640333E-3</c:v>
                      </c:pt>
                      <c:pt idx="344">
                        <c:v>8.6196299999999997E-3</c:v>
                      </c:pt>
                      <c:pt idx="345">
                        <c:v>8.599031E-3</c:v>
                      </c:pt>
                      <c:pt idx="346">
                        <c:v>8.578535E-3</c:v>
                      </c:pt>
                      <c:pt idx="347">
                        <c:v>8.558141E-3</c:v>
                      </c:pt>
                      <c:pt idx="348">
                        <c:v>8.5378469999999995E-3</c:v>
                      </c:pt>
                      <c:pt idx="349">
                        <c:v>8.5176539999999995E-3</c:v>
                      </c:pt>
                      <c:pt idx="350">
                        <c:v>8.4975599999999995E-3</c:v>
                      </c:pt>
                      <c:pt idx="351">
                        <c:v>8.4775660000000006E-3</c:v>
                      </c:pt>
                      <c:pt idx="352">
                        <c:v>8.4576689999999993E-3</c:v>
                      </c:pt>
                      <c:pt idx="353">
                        <c:v>8.4378690000000006E-3</c:v>
                      </c:pt>
                      <c:pt idx="354">
                        <c:v>8.4181659999999995E-3</c:v>
                      </c:pt>
                      <c:pt idx="355">
                        <c:v>8.3985589999999999E-3</c:v>
                      </c:pt>
                      <c:pt idx="356">
                        <c:v>8.3790470000000006E-3</c:v>
                      </c:pt>
                      <c:pt idx="357">
                        <c:v>8.3596290000000004E-3</c:v>
                      </c:pt>
                      <c:pt idx="358">
                        <c:v>8.3403049999999992E-3</c:v>
                      </c:pt>
                      <c:pt idx="359">
                        <c:v>8.3210739999999995E-3</c:v>
                      </c:pt>
                      <c:pt idx="360">
                        <c:v>8.3019349999999999E-3</c:v>
                      </c:pt>
                      <c:pt idx="361">
                        <c:v>8.2828880000000004E-3</c:v>
                      </c:pt>
                      <c:pt idx="362">
                        <c:v>8.2639310000000004E-3</c:v>
                      </c:pt>
                      <c:pt idx="363">
                        <c:v>8.2450649999999993E-3</c:v>
                      </c:pt>
                      <c:pt idx="364">
                        <c:v>8.226288E-3</c:v>
                      </c:pt>
                      <c:pt idx="365">
                        <c:v>8.2076010000000001E-3</c:v>
                      </c:pt>
                      <c:pt idx="366">
                        <c:v>8.1890009999999996E-3</c:v>
                      </c:pt>
                      <c:pt idx="367">
                        <c:v>8.1704889999999995E-3</c:v>
                      </c:pt>
                      <c:pt idx="368">
                        <c:v>8.152065E-3</c:v>
                      </c:pt>
                      <c:pt idx="369">
                        <c:v>8.1337260000000008E-3</c:v>
                      </c:pt>
                      <c:pt idx="370">
                        <c:v>8.1154739999999993E-3</c:v>
                      </c:pt>
                      <c:pt idx="371">
                        <c:v>8.0973060000000003E-3</c:v>
                      </c:pt>
                      <c:pt idx="372">
                        <c:v>8.079223E-3</c:v>
                      </c:pt>
                      <c:pt idx="373">
                        <c:v>8.0612229999999993E-3</c:v>
                      </c:pt>
                      <c:pt idx="374">
                        <c:v>8.0433080000000007E-3</c:v>
                      </c:pt>
                      <c:pt idx="375">
                        <c:v>8.0254739999999995E-3</c:v>
                      </c:pt>
                      <c:pt idx="376">
                        <c:v>8.0077229999999996E-3</c:v>
                      </c:pt>
                      <c:pt idx="377">
                        <c:v>7.9900530000000004E-3</c:v>
                      </c:pt>
                      <c:pt idx="378">
                        <c:v>7.9724640000000003E-3</c:v>
                      </c:pt>
                      <c:pt idx="379">
                        <c:v>7.9549559999999991E-3</c:v>
                      </c:pt>
                      <c:pt idx="380">
                        <c:v>7.9375269999999998E-3</c:v>
                      </c:pt>
                      <c:pt idx="381">
                        <c:v>7.9201779999999999E-3</c:v>
                      </c:pt>
                      <c:pt idx="382">
                        <c:v>7.9029070000000007E-3</c:v>
                      </c:pt>
                      <c:pt idx="383">
                        <c:v>7.8857149999999997E-3</c:v>
                      </c:pt>
                      <c:pt idx="384">
                        <c:v>7.8685999999999999E-3</c:v>
                      </c:pt>
                      <c:pt idx="385">
                        <c:v>7.8515630000000006E-3</c:v>
                      </c:pt>
                      <c:pt idx="386">
                        <c:v>7.8346010000000001E-3</c:v>
                      </c:pt>
                      <c:pt idx="387">
                        <c:v>7.8177160000000006E-3</c:v>
                      </c:pt>
                      <c:pt idx="388">
                        <c:v>7.8009059999999998E-3</c:v>
                      </c:pt>
                      <c:pt idx="389">
                        <c:v>7.7841710000000003E-3</c:v>
                      </c:pt>
                      <c:pt idx="390">
                        <c:v>7.76751E-3</c:v>
                      </c:pt>
                      <c:pt idx="391">
                        <c:v>7.7509240000000002E-3</c:v>
                      </c:pt>
                      <c:pt idx="392">
                        <c:v>7.7344110000000001E-3</c:v>
                      </c:pt>
                      <c:pt idx="393">
                        <c:v>7.7179700000000002E-3</c:v>
                      </c:pt>
                      <c:pt idx="394">
                        <c:v>7.7016020000000001E-3</c:v>
                      </c:pt>
                      <c:pt idx="395">
                        <c:v>7.6853060000000003E-3</c:v>
                      </c:pt>
                      <c:pt idx="396">
                        <c:v>7.6690819999999998E-3</c:v>
                      </c:pt>
                      <c:pt idx="397">
                        <c:v>7.6529279999999998E-3</c:v>
                      </c:pt>
                      <c:pt idx="398">
                        <c:v>7.6368449999999997E-3</c:v>
                      </c:pt>
                      <c:pt idx="399">
                        <c:v>7.6208320000000001E-3</c:v>
                      </c:pt>
                      <c:pt idx="400">
                        <c:v>7.6048879999999998E-3</c:v>
                      </c:pt>
                      <c:pt idx="401">
                        <c:v>7.5890139999999998E-3</c:v>
                      </c:pt>
                      <c:pt idx="402">
                        <c:v>7.5732079999999997E-3</c:v>
                      </c:pt>
                      <c:pt idx="403">
                        <c:v>7.5574700000000002E-3</c:v>
                      </c:pt>
                      <c:pt idx="404">
                        <c:v>7.5418000000000004E-3</c:v>
                      </c:pt>
                      <c:pt idx="405">
                        <c:v>7.5261970000000001E-3</c:v>
                      </c:pt>
                      <c:pt idx="406">
                        <c:v>7.5106610000000001E-3</c:v>
                      </c:pt>
                      <c:pt idx="407">
                        <c:v>7.495191E-3</c:v>
                      </c:pt>
                      <c:pt idx="408">
                        <c:v>7.4797869999999999E-3</c:v>
                      </c:pt>
                      <c:pt idx="409">
                        <c:v>7.4644489999999997E-3</c:v>
                      </c:pt>
                      <c:pt idx="410">
                        <c:v>7.4491760000000001E-3</c:v>
                      </c:pt>
                      <c:pt idx="411">
                        <c:v>7.4339669999999997E-3</c:v>
                      </c:pt>
                      <c:pt idx="412">
                        <c:v>7.4188229999999997E-3</c:v>
                      </c:pt>
                      <c:pt idx="413">
                        <c:v>7.4037419999999996E-3</c:v>
                      </c:pt>
                      <c:pt idx="414">
                        <c:v>7.3887249999999996E-3</c:v>
                      </c:pt>
                      <c:pt idx="415">
                        <c:v>7.3737710000000003E-3</c:v>
                      </c:pt>
                      <c:pt idx="416">
                        <c:v>7.3588799999999999E-3</c:v>
                      </c:pt>
                      <c:pt idx="417">
                        <c:v>7.3440500000000004E-3</c:v>
                      </c:pt>
                      <c:pt idx="418">
                        <c:v>7.3292820000000003E-3</c:v>
                      </c:pt>
                      <c:pt idx="419">
                        <c:v>7.3145759999999997E-3</c:v>
                      </c:pt>
                      <c:pt idx="420">
                        <c:v>7.2999299999999996E-3</c:v>
                      </c:pt>
                      <c:pt idx="421">
                        <c:v>7.2853459999999998E-3</c:v>
                      </c:pt>
                      <c:pt idx="422">
                        <c:v>7.2708210000000002E-3</c:v>
                      </c:pt>
                      <c:pt idx="423">
                        <c:v>7.2563560000000003E-3</c:v>
                      </c:pt>
                      <c:pt idx="424">
                        <c:v>7.2419509999999999E-3</c:v>
                      </c:pt>
                      <c:pt idx="425">
                        <c:v>7.2276040000000003E-3</c:v>
                      </c:pt>
                      <c:pt idx="426">
                        <c:v>7.2133170000000003E-3</c:v>
                      </c:pt>
                      <c:pt idx="427">
                        <c:v>7.1990880000000002E-3</c:v>
                      </c:pt>
                      <c:pt idx="428">
                        <c:v>7.1849160000000004E-3</c:v>
                      </c:pt>
                      <c:pt idx="429">
                        <c:v>7.1708029999999999E-3</c:v>
                      </c:pt>
                      <c:pt idx="430">
                        <c:v>7.1567460000000003E-3</c:v>
                      </c:pt>
                      <c:pt idx="431">
                        <c:v>7.1427469999999996E-3</c:v>
                      </c:pt>
                      <c:pt idx="432">
                        <c:v>7.1288039999999999E-3</c:v>
                      </c:pt>
                      <c:pt idx="433">
                        <c:v>7.1149170000000001E-3</c:v>
                      </c:pt>
                      <c:pt idx="434">
                        <c:v>7.1010860000000004E-3</c:v>
                      </c:pt>
                      <c:pt idx="435">
                        <c:v>7.0873100000000003E-3</c:v>
                      </c:pt>
                      <c:pt idx="436">
                        <c:v>7.0735900000000003E-3</c:v>
                      </c:pt>
                      <c:pt idx="437">
                        <c:v>7.0599240000000004E-3</c:v>
                      </c:pt>
                      <c:pt idx="438">
                        <c:v>7.0463130000000002E-3</c:v>
                      </c:pt>
                      <c:pt idx="439">
                        <c:v>7.0327549999999999E-3</c:v>
                      </c:pt>
                      <c:pt idx="440">
                        <c:v>7.0192520000000001E-3</c:v>
                      </c:pt>
                      <c:pt idx="441">
                        <c:v>7.0058020000000002E-3</c:v>
                      </c:pt>
                      <c:pt idx="442">
                        <c:v>6.9924059999999996E-3</c:v>
                      </c:pt>
                      <c:pt idx="443">
                        <c:v>6.9790620000000003E-3</c:v>
                      </c:pt>
                      <c:pt idx="444">
                        <c:v>6.9657699999999996E-3</c:v>
                      </c:pt>
                      <c:pt idx="445">
                        <c:v>6.9525309999999996E-3</c:v>
                      </c:pt>
                      <c:pt idx="446">
                        <c:v>6.9393440000000001E-3</c:v>
                      </c:pt>
                      <c:pt idx="447">
                        <c:v>6.9262079999999997E-3</c:v>
                      </c:pt>
                      <c:pt idx="448">
                        <c:v>6.9131230000000002E-3</c:v>
                      </c:pt>
                      <c:pt idx="449">
                        <c:v>6.9000900000000002E-3</c:v>
                      </c:pt>
                      <c:pt idx="450">
                        <c:v>6.887107E-3</c:v>
                      </c:pt>
                      <c:pt idx="451">
                        <c:v>6.8741740000000003E-3</c:v>
                      </c:pt>
                      <c:pt idx="452">
                        <c:v>6.8612910000000003E-3</c:v>
                      </c:pt>
                      <c:pt idx="453">
                        <c:v>6.8484590000000003E-3</c:v>
                      </c:pt>
                      <c:pt idx="454">
                        <c:v>6.8356750000000003E-3</c:v>
                      </c:pt>
                      <c:pt idx="455">
                        <c:v>6.8229409999999999E-3</c:v>
                      </c:pt>
                      <c:pt idx="456">
                        <c:v>6.8102550000000003E-3</c:v>
                      </c:pt>
                      <c:pt idx="457">
                        <c:v>6.7976190000000004E-3</c:v>
                      </c:pt>
                      <c:pt idx="458">
                        <c:v>6.7850300000000001E-3</c:v>
                      </c:pt>
                      <c:pt idx="459">
                        <c:v>6.7724889999999996E-3</c:v>
                      </c:pt>
                      <c:pt idx="460">
                        <c:v>6.7599959999999999E-3</c:v>
                      </c:pt>
                      <c:pt idx="461">
                        <c:v>6.7475510000000001E-3</c:v>
                      </c:pt>
                      <c:pt idx="462">
                        <c:v>6.7351529999999998E-3</c:v>
                      </c:pt>
                      <c:pt idx="463">
                        <c:v>6.7228019999999999E-3</c:v>
                      </c:pt>
                      <c:pt idx="464">
                        <c:v>6.7104970000000002E-3</c:v>
                      </c:pt>
                      <c:pt idx="465">
                        <c:v>6.6982379999999996E-3</c:v>
                      </c:pt>
                      <c:pt idx="466">
                        <c:v>6.6860260000000003E-3</c:v>
                      </c:pt>
                      <c:pt idx="467">
                        <c:v>6.6738600000000002E-3</c:v>
                      </c:pt>
                      <c:pt idx="468">
                        <c:v>6.6617389999999999E-3</c:v>
                      </c:pt>
                      <c:pt idx="469">
                        <c:v>6.6496630000000001E-3</c:v>
                      </c:pt>
                      <c:pt idx="470">
                        <c:v>6.6376320000000001E-3</c:v>
                      </c:pt>
                      <c:pt idx="471">
                        <c:v>6.6256470000000001E-3</c:v>
                      </c:pt>
                      <c:pt idx="472">
                        <c:v>6.6137050000000001E-3</c:v>
                      </c:pt>
                      <c:pt idx="473">
                        <c:v>6.6018079999999998E-3</c:v>
                      </c:pt>
                      <c:pt idx="474">
                        <c:v>6.5899549999999998E-3</c:v>
                      </c:pt>
                      <c:pt idx="475">
                        <c:v>6.578146E-3</c:v>
                      </c:pt>
                      <c:pt idx="476">
                        <c:v>6.5663800000000001E-3</c:v>
                      </c:pt>
                      <c:pt idx="477">
                        <c:v>6.5546579999999997E-3</c:v>
                      </c:pt>
                      <c:pt idx="478">
                        <c:v>6.5429779999999996E-3</c:v>
                      </c:pt>
                      <c:pt idx="479">
                        <c:v>6.5313410000000004E-3</c:v>
                      </c:pt>
                      <c:pt idx="480">
                        <c:v>6.5197470000000002E-3</c:v>
                      </c:pt>
                      <c:pt idx="481">
                        <c:v>6.5081949999999996E-3</c:v>
                      </c:pt>
                      <c:pt idx="482">
                        <c:v>6.4966850000000003E-3</c:v>
                      </c:pt>
                      <c:pt idx="483">
                        <c:v>6.4852169999999997E-3</c:v>
                      </c:pt>
                      <c:pt idx="484">
                        <c:v>6.4737909999999996E-3</c:v>
                      </c:pt>
                      <c:pt idx="485">
                        <c:v>6.4624060000000004E-3</c:v>
                      </c:pt>
                      <c:pt idx="486">
                        <c:v>6.4510619999999996E-3</c:v>
                      </c:pt>
                      <c:pt idx="487">
                        <c:v>6.4397589999999998E-3</c:v>
                      </c:pt>
                      <c:pt idx="488">
                        <c:v>6.428497E-3</c:v>
                      </c:pt>
                      <c:pt idx="489">
                        <c:v>6.4172750000000001E-3</c:v>
                      </c:pt>
                      <c:pt idx="490">
                        <c:v>6.4060929999999999E-3</c:v>
                      </c:pt>
                      <c:pt idx="491">
                        <c:v>6.3949519999999998E-3</c:v>
                      </c:pt>
                      <c:pt idx="492">
                        <c:v>6.3838499999999999E-3</c:v>
                      </c:pt>
                      <c:pt idx="493">
                        <c:v>6.3727879999999999E-3</c:v>
                      </c:pt>
                      <c:pt idx="494">
                        <c:v>6.3617650000000001E-3</c:v>
                      </c:pt>
                      <c:pt idx="495">
                        <c:v>6.3507809999999998E-3</c:v>
                      </c:pt>
                      <c:pt idx="496">
                        <c:v>6.3398359999999997E-3</c:v>
                      </c:pt>
                      <c:pt idx="497">
                        <c:v>5.4294490000000003E-3</c:v>
                      </c:pt>
                      <c:pt idx="498">
                        <c:v>4.5206370000000001E-3</c:v>
                      </c:pt>
                      <c:pt idx="499">
                        <c:v>3.6133939999999998E-3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2E76-4671-95B0-15F5AE617B72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Fig_S1!$D$1</c15:sqref>
                        </c15:formulaRef>
                      </c:ext>
                    </c:extLst>
                    <c:strCache>
                      <c:ptCount val="1"/>
                      <c:pt idx="0">
                        <c:v>damping_no_slip</c:v>
                      </c:pt>
                    </c:strCache>
                  </c:strRef>
                </c:tx>
                <c:spPr>
                  <a:ln w="25400" cap="rnd">
                    <a:solidFill>
                      <a:sysClr val="windowText" lastClr="00000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Fig_S1!$C$2:$C$501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0">
                        <c:v>0</c:v>
                      </c:pt>
                      <c:pt idx="1">
                        <c:v>0.37152931099999997</c:v>
                      </c:pt>
                      <c:pt idx="2">
                        <c:v>0.74305862199999995</c:v>
                      </c:pt>
                      <c:pt idx="3">
                        <c:v>1.1145879030000001</c:v>
                      </c:pt>
                      <c:pt idx="4">
                        <c:v>1.4861172439999999</c:v>
                      </c:pt>
                      <c:pt idx="5">
                        <c:v>1.8576465849999999</c:v>
                      </c:pt>
                      <c:pt idx="6">
                        <c:v>2.2291758060000002</c:v>
                      </c:pt>
                      <c:pt idx="7">
                        <c:v>2.6007051470000002</c:v>
                      </c:pt>
                      <c:pt idx="8">
                        <c:v>2.9722344879999998</c:v>
                      </c:pt>
                      <c:pt idx="9">
                        <c:v>3.3437638280000002</c:v>
                      </c:pt>
                      <c:pt idx="10">
                        <c:v>3.7152931690000002</c:v>
                      </c:pt>
                      <c:pt idx="11">
                        <c:v>4.0868225100000002</c:v>
                      </c:pt>
                      <c:pt idx="12">
                        <c:v>4.4583516120000004</c:v>
                      </c:pt>
                      <c:pt idx="13">
                        <c:v>4.8298811910000001</c:v>
                      </c:pt>
                      <c:pt idx="14">
                        <c:v>5.2014102940000004</c:v>
                      </c:pt>
                      <c:pt idx="15">
                        <c:v>5.5729398730000002</c:v>
                      </c:pt>
                      <c:pt idx="16">
                        <c:v>5.9444689750000004</c:v>
                      </c:pt>
                      <c:pt idx="17">
                        <c:v>6.3159980769999997</c:v>
                      </c:pt>
                      <c:pt idx="18">
                        <c:v>6.6875276570000004</c:v>
                      </c:pt>
                      <c:pt idx="19">
                        <c:v>7.0590567589999997</c:v>
                      </c:pt>
                      <c:pt idx="20">
                        <c:v>7.4305863380000003</c:v>
                      </c:pt>
                      <c:pt idx="21">
                        <c:v>7.8021154399999997</c:v>
                      </c:pt>
                      <c:pt idx="22">
                        <c:v>8.1736450200000004</c:v>
                      </c:pt>
                      <c:pt idx="23">
                        <c:v>8.5451745989999992</c:v>
                      </c:pt>
                      <c:pt idx="24">
                        <c:v>8.9167032240000008</c:v>
                      </c:pt>
                      <c:pt idx="25">
                        <c:v>9.2882328029999996</c:v>
                      </c:pt>
                      <c:pt idx="26">
                        <c:v>9.6597623830000003</c:v>
                      </c:pt>
                      <c:pt idx="27">
                        <c:v>10.03129101</c:v>
                      </c:pt>
                      <c:pt idx="28">
                        <c:v>10.402820589999999</c:v>
                      </c:pt>
                      <c:pt idx="29">
                        <c:v>10.77435017</c:v>
                      </c:pt>
                      <c:pt idx="30">
                        <c:v>11.145879750000001</c:v>
                      </c:pt>
                      <c:pt idx="31">
                        <c:v>11.51740837</c:v>
                      </c:pt>
                      <c:pt idx="32">
                        <c:v>11.888937950000001</c:v>
                      </c:pt>
                      <c:pt idx="33">
                        <c:v>12.26046753</c:v>
                      </c:pt>
                      <c:pt idx="34">
                        <c:v>12.631996150000001</c:v>
                      </c:pt>
                      <c:pt idx="35">
                        <c:v>13.00352573</c:v>
                      </c:pt>
                      <c:pt idx="36">
                        <c:v>13.37505531</c:v>
                      </c:pt>
                      <c:pt idx="37">
                        <c:v>13.746584889999999</c:v>
                      </c:pt>
                      <c:pt idx="38">
                        <c:v>14.11811352</c:v>
                      </c:pt>
                      <c:pt idx="39">
                        <c:v>14.4896431</c:v>
                      </c:pt>
                      <c:pt idx="40">
                        <c:v>14.861172679999999</c:v>
                      </c:pt>
                      <c:pt idx="41">
                        <c:v>15.2327013</c:v>
                      </c:pt>
                      <c:pt idx="42">
                        <c:v>15.604230879999999</c:v>
                      </c:pt>
                      <c:pt idx="43">
                        <c:v>15.97576046</c:v>
                      </c:pt>
                      <c:pt idx="44">
                        <c:v>16.347290040000001</c:v>
                      </c:pt>
                      <c:pt idx="45">
                        <c:v>16.71881866</c:v>
                      </c:pt>
                      <c:pt idx="46">
                        <c:v>17.090349199999999</c:v>
                      </c:pt>
                      <c:pt idx="47">
                        <c:v>17.461877820000002</c:v>
                      </c:pt>
                      <c:pt idx="48">
                        <c:v>17.833406449999998</c:v>
                      </c:pt>
                      <c:pt idx="49">
                        <c:v>18.204936979999999</c:v>
                      </c:pt>
                      <c:pt idx="50">
                        <c:v>18.57646561</c:v>
                      </c:pt>
                      <c:pt idx="51">
                        <c:v>18.947994229999999</c:v>
                      </c:pt>
                      <c:pt idx="52">
                        <c:v>19.319524770000001</c:v>
                      </c:pt>
                      <c:pt idx="53">
                        <c:v>19.69105339</c:v>
                      </c:pt>
                      <c:pt idx="54">
                        <c:v>20.062582020000001</c:v>
                      </c:pt>
                      <c:pt idx="55">
                        <c:v>20.434112549999998</c:v>
                      </c:pt>
                      <c:pt idx="56">
                        <c:v>20.805641170000001</c:v>
                      </c:pt>
                      <c:pt idx="57">
                        <c:v>21.177169800000001</c:v>
                      </c:pt>
                      <c:pt idx="58">
                        <c:v>21.548700329999999</c:v>
                      </c:pt>
                      <c:pt idx="59">
                        <c:v>21.920228959999999</c:v>
                      </c:pt>
                      <c:pt idx="60">
                        <c:v>22.29175949</c:v>
                      </c:pt>
                      <c:pt idx="61">
                        <c:v>22.663288120000001</c:v>
                      </c:pt>
                      <c:pt idx="62">
                        <c:v>23.03481674</c:v>
                      </c:pt>
                      <c:pt idx="63">
                        <c:v>23.406347270000001</c:v>
                      </c:pt>
                      <c:pt idx="64">
                        <c:v>23.777875900000002</c:v>
                      </c:pt>
                      <c:pt idx="65">
                        <c:v>24.149404530000002</c:v>
                      </c:pt>
                      <c:pt idx="66">
                        <c:v>24.520935059999999</c:v>
                      </c:pt>
                      <c:pt idx="67">
                        <c:v>24.892463679999999</c:v>
                      </c:pt>
                      <c:pt idx="68">
                        <c:v>25.263992309999999</c:v>
                      </c:pt>
                      <c:pt idx="69">
                        <c:v>25.63552284</c:v>
                      </c:pt>
                      <c:pt idx="70">
                        <c:v>26.00705147</c:v>
                      </c:pt>
                      <c:pt idx="71">
                        <c:v>26.378582000000002</c:v>
                      </c:pt>
                      <c:pt idx="72">
                        <c:v>26.750110630000002</c:v>
                      </c:pt>
                      <c:pt idx="73">
                        <c:v>27.121639250000001</c:v>
                      </c:pt>
                      <c:pt idx="74">
                        <c:v>27.493169779999999</c:v>
                      </c:pt>
                      <c:pt idx="75">
                        <c:v>27.864698409999999</c:v>
                      </c:pt>
                      <c:pt idx="76">
                        <c:v>28.236227039999999</c:v>
                      </c:pt>
                      <c:pt idx="77">
                        <c:v>28.60775757</c:v>
                      </c:pt>
                      <c:pt idx="78">
                        <c:v>28.97928619</c:v>
                      </c:pt>
                      <c:pt idx="79">
                        <c:v>29.35081482</c:v>
                      </c:pt>
                      <c:pt idx="80">
                        <c:v>29.722345350000001</c:v>
                      </c:pt>
                      <c:pt idx="81">
                        <c:v>30.093873980000001</c:v>
                      </c:pt>
                      <c:pt idx="82">
                        <c:v>30.465402600000001</c:v>
                      </c:pt>
                      <c:pt idx="83">
                        <c:v>30.836933139999999</c:v>
                      </c:pt>
                      <c:pt idx="84">
                        <c:v>31.208461759999999</c:v>
                      </c:pt>
                      <c:pt idx="85">
                        <c:v>31.57999229</c:v>
                      </c:pt>
                      <c:pt idx="86">
                        <c:v>31.95152092</c:v>
                      </c:pt>
                      <c:pt idx="87">
                        <c:v>32.323051450000001</c:v>
                      </c:pt>
                      <c:pt idx="88">
                        <c:v>32.694580080000001</c:v>
                      </c:pt>
                      <c:pt idx="89">
                        <c:v>33.066108700000001</c:v>
                      </c:pt>
                      <c:pt idx="90">
                        <c:v>33.437637330000001</c:v>
                      </c:pt>
                      <c:pt idx="91">
                        <c:v>33.809165950000001</c:v>
                      </c:pt>
                      <c:pt idx="92">
                        <c:v>34.180698390000003</c:v>
                      </c:pt>
                      <c:pt idx="93">
                        <c:v>34.552227019999997</c:v>
                      </c:pt>
                      <c:pt idx="94">
                        <c:v>34.923755649999997</c:v>
                      </c:pt>
                      <c:pt idx="95">
                        <c:v>35.295284270000003</c:v>
                      </c:pt>
                      <c:pt idx="96">
                        <c:v>35.666812899999996</c:v>
                      </c:pt>
                      <c:pt idx="97">
                        <c:v>36.038341520000003</c:v>
                      </c:pt>
                      <c:pt idx="98">
                        <c:v>36.409873959999999</c:v>
                      </c:pt>
                      <c:pt idx="99">
                        <c:v>36.781402589999999</c:v>
                      </c:pt>
                      <c:pt idx="100">
                        <c:v>37.152931209999998</c:v>
                      </c:pt>
                      <c:pt idx="101">
                        <c:v>37.524459839999999</c:v>
                      </c:pt>
                      <c:pt idx="102">
                        <c:v>37.895988459999998</c:v>
                      </c:pt>
                      <c:pt idx="103">
                        <c:v>38.267520900000001</c:v>
                      </c:pt>
                      <c:pt idx="104">
                        <c:v>38.639049530000001</c:v>
                      </c:pt>
                      <c:pt idx="105">
                        <c:v>39.010578160000001</c:v>
                      </c:pt>
                      <c:pt idx="106">
                        <c:v>39.382106780000001</c:v>
                      </c:pt>
                      <c:pt idx="107">
                        <c:v>39.753635410000001</c:v>
                      </c:pt>
                      <c:pt idx="108">
                        <c:v>40.125164030000001</c:v>
                      </c:pt>
                      <c:pt idx="109">
                        <c:v>40.496696470000003</c:v>
                      </c:pt>
                      <c:pt idx="110">
                        <c:v>40.868225099999997</c:v>
                      </c:pt>
                      <c:pt idx="111">
                        <c:v>41.239753720000003</c:v>
                      </c:pt>
                      <c:pt idx="112">
                        <c:v>41.611282350000003</c:v>
                      </c:pt>
                      <c:pt idx="113">
                        <c:v>41.982810970000003</c:v>
                      </c:pt>
                      <c:pt idx="114">
                        <c:v>42.354339600000003</c:v>
                      </c:pt>
                      <c:pt idx="115">
                        <c:v>42.725872039999999</c:v>
                      </c:pt>
                      <c:pt idx="116">
                        <c:v>43.097400669999999</c:v>
                      </c:pt>
                      <c:pt idx="117">
                        <c:v>43.468929289999998</c:v>
                      </c:pt>
                      <c:pt idx="118">
                        <c:v>43.840457919999999</c:v>
                      </c:pt>
                      <c:pt idx="119">
                        <c:v>44.211986539999998</c:v>
                      </c:pt>
                      <c:pt idx="120">
                        <c:v>44.583518980000001</c:v>
                      </c:pt>
                      <c:pt idx="121">
                        <c:v>44.955047610000001</c:v>
                      </c:pt>
                      <c:pt idx="122">
                        <c:v>45.326576230000001</c:v>
                      </c:pt>
                      <c:pt idx="123">
                        <c:v>45.698104860000001</c:v>
                      </c:pt>
                      <c:pt idx="124">
                        <c:v>46.06963348</c:v>
                      </c:pt>
                      <c:pt idx="125">
                        <c:v>46.44116211</c:v>
                      </c:pt>
                      <c:pt idx="126">
                        <c:v>46.812694550000003</c:v>
                      </c:pt>
                      <c:pt idx="127">
                        <c:v>47.184223179999996</c:v>
                      </c:pt>
                      <c:pt idx="128">
                        <c:v>47.555751800000003</c:v>
                      </c:pt>
                      <c:pt idx="129">
                        <c:v>47.927280430000003</c:v>
                      </c:pt>
                      <c:pt idx="130">
                        <c:v>48.298809050000003</c:v>
                      </c:pt>
                      <c:pt idx="131">
                        <c:v>48.670341489999998</c:v>
                      </c:pt>
                      <c:pt idx="132">
                        <c:v>49.041870119999999</c:v>
                      </c:pt>
                      <c:pt idx="133">
                        <c:v>49.413398739999998</c:v>
                      </c:pt>
                      <c:pt idx="134">
                        <c:v>49.784927369999998</c:v>
                      </c:pt>
                      <c:pt idx="135">
                        <c:v>50.156455989999998</c:v>
                      </c:pt>
                      <c:pt idx="136">
                        <c:v>50.527984619999998</c:v>
                      </c:pt>
                      <c:pt idx="137">
                        <c:v>50.899517060000001</c:v>
                      </c:pt>
                      <c:pt idx="138">
                        <c:v>51.27104568</c:v>
                      </c:pt>
                      <c:pt idx="139">
                        <c:v>51.642574310000001</c:v>
                      </c:pt>
                      <c:pt idx="140">
                        <c:v>52.014102940000001</c:v>
                      </c:pt>
                      <c:pt idx="141">
                        <c:v>52.38563156</c:v>
                      </c:pt>
                      <c:pt idx="142">
                        <c:v>52.757164000000003</c:v>
                      </c:pt>
                      <c:pt idx="143">
                        <c:v>53.128692630000003</c:v>
                      </c:pt>
                      <c:pt idx="144">
                        <c:v>53.500221250000003</c:v>
                      </c:pt>
                      <c:pt idx="145">
                        <c:v>53.871749880000003</c:v>
                      </c:pt>
                      <c:pt idx="146">
                        <c:v>54.243278500000002</c:v>
                      </c:pt>
                      <c:pt idx="147">
                        <c:v>54.614807130000003</c:v>
                      </c:pt>
                      <c:pt idx="148">
                        <c:v>54.986339569999998</c:v>
                      </c:pt>
                      <c:pt idx="149">
                        <c:v>55.357868189999998</c:v>
                      </c:pt>
                      <c:pt idx="150">
                        <c:v>55.729396819999998</c:v>
                      </c:pt>
                      <c:pt idx="151">
                        <c:v>56.100925449999998</c:v>
                      </c:pt>
                      <c:pt idx="152">
                        <c:v>56.472454069999998</c:v>
                      </c:pt>
                      <c:pt idx="153">
                        <c:v>56.843982699999998</c:v>
                      </c:pt>
                      <c:pt idx="154">
                        <c:v>57.215515140000001</c:v>
                      </c:pt>
                      <c:pt idx="155">
                        <c:v>57.58704376</c:v>
                      </c:pt>
                      <c:pt idx="156">
                        <c:v>57.95857239</c:v>
                      </c:pt>
                      <c:pt idx="157">
                        <c:v>58.33010101</c:v>
                      </c:pt>
                      <c:pt idx="158">
                        <c:v>58.70162964</c:v>
                      </c:pt>
                      <c:pt idx="159">
                        <c:v>59.073162080000003</c:v>
                      </c:pt>
                      <c:pt idx="160">
                        <c:v>59.444690700000002</c:v>
                      </c:pt>
                      <c:pt idx="161">
                        <c:v>59.816219330000003</c:v>
                      </c:pt>
                      <c:pt idx="162">
                        <c:v>60.187747960000003</c:v>
                      </c:pt>
                      <c:pt idx="163">
                        <c:v>60.559276580000002</c:v>
                      </c:pt>
                      <c:pt idx="164">
                        <c:v>60.930805210000003</c:v>
                      </c:pt>
                      <c:pt idx="165">
                        <c:v>61.302337649999998</c:v>
                      </c:pt>
                      <c:pt idx="166">
                        <c:v>61.673866269999998</c:v>
                      </c:pt>
                      <c:pt idx="167">
                        <c:v>62.045394899999998</c:v>
                      </c:pt>
                      <c:pt idx="168">
                        <c:v>62.416923519999997</c:v>
                      </c:pt>
                      <c:pt idx="169">
                        <c:v>62.788452149999998</c:v>
                      </c:pt>
                      <c:pt idx="170">
                        <c:v>63.159984590000001</c:v>
                      </c:pt>
                      <c:pt idx="171">
                        <c:v>63.53151321</c:v>
                      </c:pt>
                      <c:pt idx="172">
                        <c:v>63.90304184</c:v>
                      </c:pt>
                      <c:pt idx="173">
                        <c:v>64.274574279999996</c:v>
                      </c:pt>
                      <c:pt idx="174">
                        <c:v>64.646102909999996</c:v>
                      </c:pt>
                      <c:pt idx="175">
                        <c:v>65.017631530000003</c:v>
                      </c:pt>
                      <c:pt idx="176">
                        <c:v>65.389160160000003</c:v>
                      </c:pt>
                      <c:pt idx="177">
                        <c:v>65.760688779999995</c:v>
                      </c:pt>
                      <c:pt idx="178">
                        <c:v>66.132217409999996</c:v>
                      </c:pt>
                      <c:pt idx="179">
                        <c:v>66.503746030000002</c:v>
                      </c:pt>
                      <c:pt idx="180">
                        <c:v>66.875274660000002</c:v>
                      </c:pt>
                      <c:pt idx="181">
                        <c:v>67.246803279999995</c:v>
                      </c:pt>
                      <c:pt idx="182">
                        <c:v>67.618331909999995</c:v>
                      </c:pt>
                      <c:pt idx="183">
                        <c:v>67.989860530000001</c:v>
                      </c:pt>
                      <c:pt idx="184">
                        <c:v>68.361396790000001</c:v>
                      </c:pt>
                      <c:pt idx="185">
                        <c:v>68.732925420000001</c:v>
                      </c:pt>
                      <c:pt idx="186">
                        <c:v>69.104454039999993</c:v>
                      </c:pt>
                      <c:pt idx="187">
                        <c:v>69.475982669999993</c:v>
                      </c:pt>
                      <c:pt idx="188">
                        <c:v>69.84751129</c:v>
                      </c:pt>
                      <c:pt idx="189">
                        <c:v>70.21903992</c:v>
                      </c:pt>
                      <c:pt idx="190">
                        <c:v>70.590568540000007</c:v>
                      </c:pt>
                      <c:pt idx="191">
                        <c:v>70.962097170000007</c:v>
                      </c:pt>
                      <c:pt idx="192">
                        <c:v>71.333625789999999</c:v>
                      </c:pt>
                      <c:pt idx="193">
                        <c:v>71.70515442</c:v>
                      </c:pt>
                      <c:pt idx="194">
                        <c:v>72.076683040000006</c:v>
                      </c:pt>
                      <c:pt idx="195">
                        <c:v>72.448219300000005</c:v>
                      </c:pt>
                      <c:pt idx="196">
                        <c:v>72.819747919999998</c:v>
                      </c:pt>
                      <c:pt idx="197">
                        <c:v>73.191276549999998</c:v>
                      </c:pt>
                      <c:pt idx="198">
                        <c:v>73.562805179999998</c:v>
                      </c:pt>
                      <c:pt idx="199">
                        <c:v>73.934333800000005</c:v>
                      </c:pt>
                      <c:pt idx="200">
                        <c:v>74.305862430000005</c:v>
                      </c:pt>
                      <c:pt idx="201">
                        <c:v>74.677391049999997</c:v>
                      </c:pt>
                      <c:pt idx="202">
                        <c:v>75.048919679999997</c:v>
                      </c:pt>
                      <c:pt idx="203">
                        <c:v>75.420448300000004</c:v>
                      </c:pt>
                      <c:pt idx="204">
                        <c:v>75.791976930000004</c:v>
                      </c:pt>
                      <c:pt idx="205">
                        <c:v>76.163505549999996</c:v>
                      </c:pt>
                      <c:pt idx="206">
                        <c:v>76.535041809999996</c:v>
                      </c:pt>
                      <c:pt idx="207">
                        <c:v>76.906570430000002</c:v>
                      </c:pt>
                      <c:pt idx="208">
                        <c:v>77.278099060000002</c:v>
                      </c:pt>
                      <c:pt idx="209">
                        <c:v>77.649627690000003</c:v>
                      </c:pt>
                      <c:pt idx="210">
                        <c:v>78.021156309999995</c:v>
                      </c:pt>
                      <c:pt idx="211">
                        <c:v>78.392684939999995</c:v>
                      </c:pt>
                      <c:pt idx="212">
                        <c:v>78.764213560000002</c:v>
                      </c:pt>
                      <c:pt idx="213">
                        <c:v>79.135742190000002</c:v>
                      </c:pt>
                      <c:pt idx="214">
                        <c:v>79.507270809999994</c:v>
                      </c:pt>
                      <c:pt idx="215">
                        <c:v>79.878799439999995</c:v>
                      </c:pt>
                      <c:pt idx="216">
                        <c:v>80.250328060000001</c:v>
                      </c:pt>
                      <c:pt idx="217">
                        <c:v>80.621856690000001</c:v>
                      </c:pt>
                      <c:pt idx="218">
                        <c:v>80.993392940000007</c:v>
                      </c:pt>
                      <c:pt idx="219">
                        <c:v>81.364921570000007</c:v>
                      </c:pt>
                      <c:pt idx="220">
                        <c:v>81.736450199999993</c:v>
                      </c:pt>
                      <c:pt idx="221">
                        <c:v>82.10797882</c:v>
                      </c:pt>
                      <c:pt idx="222">
                        <c:v>82.47950745</c:v>
                      </c:pt>
                      <c:pt idx="223">
                        <c:v>82.851036070000006</c:v>
                      </c:pt>
                      <c:pt idx="224">
                        <c:v>83.222564700000007</c:v>
                      </c:pt>
                      <c:pt idx="225">
                        <c:v>83.594093319999999</c:v>
                      </c:pt>
                      <c:pt idx="226">
                        <c:v>83.965621949999999</c:v>
                      </c:pt>
                      <c:pt idx="227">
                        <c:v>84.337150570000006</c:v>
                      </c:pt>
                      <c:pt idx="228">
                        <c:v>84.708679200000006</c:v>
                      </c:pt>
                      <c:pt idx="229">
                        <c:v>85.080215449999997</c:v>
                      </c:pt>
                      <c:pt idx="230">
                        <c:v>85.451744079999997</c:v>
                      </c:pt>
                      <c:pt idx="231">
                        <c:v>85.823272709999998</c:v>
                      </c:pt>
                      <c:pt idx="232">
                        <c:v>86.194801330000004</c:v>
                      </c:pt>
                      <c:pt idx="233">
                        <c:v>86.566329960000004</c:v>
                      </c:pt>
                      <c:pt idx="234">
                        <c:v>86.937858579999997</c:v>
                      </c:pt>
                      <c:pt idx="235">
                        <c:v>87.309387209999997</c:v>
                      </c:pt>
                      <c:pt idx="236">
                        <c:v>87.680915830000004</c:v>
                      </c:pt>
                      <c:pt idx="237">
                        <c:v>88.052444460000004</c:v>
                      </c:pt>
                      <c:pt idx="238">
                        <c:v>88.423973079999996</c:v>
                      </c:pt>
                      <c:pt idx="239">
                        <c:v>88.795501709999996</c:v>
                      </c:pt>
                      <c:pt idx="240">
                        <c:v>89.167037960000002</c:v>
                      </c:pt>
                      <c:pt idx="241">
                        <c:v>89.538566590000002</c:v>
                      </c:pt>
                      <c:pt idx="242">
                        <c:v>89.910095209999994</c:v>
                      </c:pt>
                      <c:pt idx="243">
                        <c:v>90.281623839999995</c:v>
                      </c:pt>
                      <c:pt idx="244">
                        <c:v>90.653152469999995</c:v>
                      </c:pt>
                      <c:pt idx="245">
                        <c:v>91.024681090000001</c:v>
                      </c:pt>
                      <c:pt idx="246">
                        <c:v>91.396209720000002</c:v>
                      </c:pt>
                      <c:pt idx="247">
                        <c:v>91.767738339999994</c:v>
                      </c:pt>
                      <c:pt idx="248">
                        <c:v>92.139266969999994</c:v>
                      </c:pt>
                      <c:pt idx="249">
                        <c:v>92.510795590000001</c:v>
                      </c:pt>
                      <c:pt idx="250">
                        <c:v>92.882324220000001</c:v>
                      </c:pt>
                      <c:pt idx="251">
                        <c:v>93.253860470000006</c:v>
                      </c:pt>
                      <c:pt idx="252">
                        <c:v>93.625389100000007</c:v>
                      </c:pt>
                      <c:pt idx="253">
                        <c:v>93.996917719999999</c:v>
                      </c:pt>
                      <c:pt idx="254">
                        <c:v>94.368446349999999</c:v>
                      </c:pt>
                      <c:pt idx="255">
                        <c:v>94.73997498</c:v>
                      </c:pt>
                      <c:pt idx="256">
                        <c:v>95.111503600000006</c:v>
                      </c:pt>
                      <c:pt idx="257">
                        <c:v>95.483032230000006</c:v>
                      </c:pt>
                      <c:pt idx="258">
                        <c:v>95.854560849999999</c:v>
                      </c:pt>
                      <c:pt idx="259">
                        <c:v>96.226089479999999</c:v>
                      </c:pt>
                      <c:pt idx="260">
                        <c:v>96.597618100000005</c:v>
                      </c:pt>
                      <c:pt idx="261">
                        <c:v>96.969146730000006</c:v>
                      </c:pt>
                      <c:pt idx="262">
                        <c:v>97.340682979999997</c:v>
                      </c:pt>
                      <c:pt idx="263">
                        <c:v>97.712211609999997</c:v>
                      </c:pt>
                      <c:pt idx="264">
                        <c:v>98.083740230000004</c:v>
                      </c:pt>
                      <c:pt idx="265">
                        <c:v>98.455268860000004</c:v>
                      </c:pt>
                      <c:pt idx="266">
                        <c:v>98.826797490000004</c:v>
                      </c:pt>
                      <c:pt idx="267">
                        <c:v>99.198326109999996</c:v>
                      </c:pt>
                      <c:pt idx="268">
                        <c:v>99.569854739999997</c:v>
                      </c:pt>
                      <c:pt idx="269">
                        <c:v>99.941383360000003</c:v>
                      </c:pt>
                      <c:pt idx="270">
                        <c:v>100.312912</c:v>
                      </c:pt>
                      <c:pt idx="271">
                        <c:v>100.6844406</c:v>
                      </c:pt>
                      <c:pt idx="272">
                        <c:v>101.05596920000001</c:v>
                      </c:pt>
                      <c:pt idx="273">
                        <c:v>101.4275055</c:v>
                      </c:pt>
                      <c:pt idx="274">
                        <c:v>101.7990341</c:v>
                      </c:pt>
                      <c:pt idx="275">
                        <c:v>102.1705627</c:v>
                      </c:pt>
                      <c:pt idx="276">
                        <c:v>102.5420914</c:v>
                      </c:pt>
                      <c:pt idx="277">
                        <c:v>102.91361999999999</c:v>
                      </c:pt>
                      <c:pt idx="278">
                        <c:v>103.2851486</c:v>
                      </c:pt>
                      <c:pt idx="279">
                        <c:v>103.6566772</c:v>
                      </c:pt>
                      <c:pt idx="280">
                        <c:v>104.0282059</c:v>
                      </c:pt>
                      <c:pt idx="281">
                        <c:v>104.39973449999999</c:v>
                      </c:pt>
                      <c:pt idx="282">
                        <c:v>104.7712631</c:v>
                      </c:pt>
                      <c:pt idx="283">
                        <c:v>105.1427917</c:v>
                      </c:pt>
                      <c:pt idx="284">
                        <c:v>105.51432800000001</c:v>
                      </c:pt>
                      <c:pt idx="285">
                        <c:v>105.8858566</c:v>
                      </c:pt>
                      <c:pt idx="286">
                        <c:v>106.2573853</c:v>
                      </c:pt>
                      <c:pt idx="287">
                        <c:v>106.6289139</c:v>
                      </c:pt>
                      <c:pt idx="288">
                        <c:v>107.00044250000001</c:v>
                      </c:pt>
                      <c:pt idx="289">
                        <c:v>107.3719711</c:v>
                      </c:pt>
                      <c:pt idx="290">
                        <c:v>107.7434998</c:v>
                      </c:pt>
                      <c:pt idx="291">
                        <c:v>108.1150284</c:v>
                      </c:pt>
                      <c:pt idx="292">
                        <c:v>108.486557</c:v>
                      </c:pt>
                      <c:pt idx="293">
                        <c:v>108.8580856</c:v>
                      </c:pt>
                      <c:pt idx="294">
                        <c:v>109.22961429999999</c:v>
                      </c:pt>
                      <c:pt idx="295">
                        <c:v>109.6011505</c:v>
                      </c:pt>
                      <c:pt idx="296">
                        <c:v>109.97267909999999</c:v>
                      </c:pt>
                      <c:pt idx="297">
                        <c:v>110.34420780000001</c:v>
                      </c:pt>
                      <c:pt idx="298">
                        <c:v>110.7157364</c:v>
                      </c:pt>
                      <c:pt idx="299">
                        <c:v>111.087265</c:v>
                      </c:pt>
                      <c:pt idx="300">
                        <c:v>111.45879360000001</c:v>
                      </c:pt>
                      <c:pt idx="301">
                        <c:v>111.83032230000001</c:v>
                      </c:pt>
                      <c:pt idx="302">
                        <c:v>112.2018509</c:v>
                      </c:pt>
                      <c:pt idx="303">
                        <c:v>112.5733795</c:v>
                      </c:pt>
                      <c:pt idx="304">
                        <c:v>112.94490810000001</c:v>
                      </c:pt>
                      <c:pt idx="305">
                        <c:v>113.31643680000001</c:v>
                      </c:pt>
                      <c:pt idx="306">
                        <c:v>113.6879654</c:v>
                      </c:pt>
                      <c:pt idx="307">
                        <c:v>114.0595016</c:v>
                      </c:pt>
                      <c:pt idx="308">
                        <c:v>114.4310303</c:v>
                      </c:pt>
                      <c:pt idx="309">
                        <c:v>114.80255889999999</c:v>
                      </c:pt>
                      <c:pt idx="310">
                        <c:v>115.1740875</c:v>
                      </c:pt>
                      <c:pt idx="311">
                        <c:v>115.5456161</c:v>
                      </c:pt>
                      <c:pt idx="312">
                        <c:v>115.9171448</c:v>
                      </c:pt>
                      <c:pt idx="313">
                        <c:v>116.28867339999999</c:v>
                      </c:pt>
                      <c:pt idx="314">
                        <c:v>116.660202</c:v>
                      </c:pt>
                      <c:pt idx="315">
                        <c:v>117.0317307</c:v>
                      </c:pt>
                      <c:pt idx="316">
                        <c:v>117.4032593</c:v>
                      </c:pt>
                      <c:pt idx="317">
                        <c:v>117.77478790000001</c:v>
                      </c:pt>
                      <c:pt idx="318">
                        <c:v>118.1463242</c:v>
                      </c:pt>
                      <c:pt idx="319">
                        <c:v>118.5178528</c:v>
                      </c:pt>
                      <c:pt idx="320">
                        <c:v>118.8893814</c:v>
                      </c:pt>
                      <c:pt idx="321">
                        <c:v>119.26091</c:v>
                      </c:pt>
                      <c:pt idx="322">
                        <c:v>119.63243869999999</c:v>
                      </c:pt>
                      <c:pt idx="323">
                        <c:v>120.0039673</c:v>
                      </c:pt>
                      <c:pt idx="324">
                        <c:v>120.3754959</c:v>
                      </c:pt>
                      <c:pt idx="325">
                        <c:v>120.74702449999999</c:v>
                      </c:pt>
                      <c:pt idx="326">
                        <c:v>121.11855319999999</c:v>
                      </c:pt>
                      <c:pt idx="327">
                        <c:v>121.4900818</c:v>
                      </c:pt>
                      <c:pt idx="328">
                        <c:v>121.8616104</c:v>
                      </c:pt>
                      <c:pt idx="329">
                        <c:v>122.23314670000001</c:v>
                      </c:pt>
                      <c:pt idx="330">
                        <c:v>122.6046753</c:v>
                      </c:pt>
                      <c:pt idx="331">
                        <c:v>122.9762039</c:v>
                      </c:pt>
                      <c:pt idx="332">
                        <c:v>123.34773250000001</c:v>
                      </c:pt>
                      <c:pt idx="333">
                        <c:v>123.71926120000001</c:v>
                      </c:pt>
                      <c:pt idx="334">
                        <c:v>124.0907898</c:v>
                      </c:pt>
                      <c:pt idx="335">
                        <c:v>124.4623184</c:v>
                      </c:pt>
                      <c:pt idx="336">
                        <c:v>124.83384700000001</c:v>
                      </c:pt>
                      <c:pt idx="337">
                        <c:v>125.2053757</c:v>
                      </c:pt>
                      <c:pt idx="338">
                        <c:v>125.5769043</c:v>
                      </c:pt>
                      <c:pt idx="339">
                        <c:v>125.9484329</c:v>
                      </c:pt>
                      <c:pt idx="340">
                        <c:v>126.3199692</c:v>
                      </c:pt>
                      <c:pt idx="341">
                        <c:v>126.69149779999999</c:v>
                      </c:pt>
                      <c:pt idx="342">
                        <c:v>127.0630264</c:v>
                      </c:pt>
                      <c:pt idx="343">
                        <c:v>127.4345551</c:v>
                      </c:pt>
                      <c:pt idx="344">
                        <c:v>127.8060837</c:v>
                      </c:pt>
                      <c:pt idx="345">
                        <c:v>128.17761229999999</c:v>
                      </c:pt>
                      <c:pt idx="346">
                        <c:v>128.5491486</c:v>
                      </c:pt>
                      <c:pt idx="347">
                        <c:v>128.9206696</c:v>
                      </c:pt>
                      <c:pt idx="348">
                        <c:v>129.2922058</c:v>
                      </c:pt>
                      <c:pt idx="349">
                        <c:v>129.66372680000001</c:v>
                      </c:pt>
                      <c:pt idx="350">
                        <c:v>130.03526310000001</c:v>
                      </c:pt>
                      <c:pt idx="351">
                        <c:v>130.40678410000001</c:v>
                      </c:pt>
                      <c:pt idx="352">
                        <c:v>130.77832029999999</c:v>
                      </c:pt>
                      <c:pt idx="353">
                        <c:v>131.14984129999999</c:v>
                      </c:pt>
                      <c:pt idx="354">
                        <c:v>131.52137759999999</c:v>
                      </c:pt>
                      <c:pt idx="355">
                        <c:v>131.8928986</c:v>
                      </c:pt>
                      <c:pt idx="356">
                        <c:v>132.2644348</c:v>
                      </c:pt>
                      <c:pt idx="357">
                        <c:v>132.63597110000001</c:v>
                      </c:pt>
                      <c:pt idx="358">
                        <c:v>133.00749210000001</c:v>
                      </c:pt>
                      <c:pt idx="359">
                        <c:v>133.37902829999999</c:v>
                      </c:pt>
                      <c:pt idx="360">
                        <c:v>133.75054929999999</c:v>
                      </c:pt>
                      <c:pt idx="361">
                        <c:v>134.12208559999999</c:v>
                      </c:pt>
                      <c:pt idx="362">
                        <c:v>134.49360659999999</c:v>
                      </c:pt>
                      <c:pt idx="363">
                        <c:v>134.8651428</c:v>
                      </c:pt>
                      <c:pt idx="364">
                        <c:v>135.2366638</c:v>
                      </c:pt>
                      <c:pt idx="365">
                        <c:v>135.6082001</c:v>
                      </c:pt>
                      <c:pt idx="366">
                        <c:v>135.97972110000001</c:v>
                      </c:pt>
                      <c:pt idx="367">
                        <c:v>136.35125729999999</c:v>
                      </c:pt>
                      <c:pt idx="368">
                        <c:v>136.72279359999999</c:v>
                      </c:pt>
                      <c:pt idx="369">
                        <c:v>137.09431459999999</c:v>
                      </c:pt>
                      <c:pt idx="370">
                        <c:v>137.4658508</c:v>
                      </c:pt>
                      <c:pt idx="371">
                        <c:v>137.8373718</c:v>
                      </c:pt>
                      <c:pt idx="372">
                        <c:v>138.2089081</c:v>
                      </c:pt>
                      <c:pt idx="373">
                        <c:v>138.5804291</c:v>
                      </c:pt>
                      <c:pt idx="374">
                        <c:v>138.95196530000001</c:v>
                      </c:pt>
                      <c:pt idx="375">
                        <c:v>139.32348630000001</c:v>
                      </c:pt>
                      <c:pt idx="376">
                        <c:v>139.69502259999999</c:v>
                      </c:pt>
                      <c:pt idx="377">
                        <c:v>140.06654359999999</c:v>
                      </c:pt>
                      <c:pt idx="378">
                        <c:v>140.4380798</c:v>
                      </c:pt>
                      <c:pt idx="379">
                        <c:v>140.8096161</c:v>
                      </c:pt>
                      <c:pt idx="380">
                        <c:v>141.1811371</c:v>
                      </c:pt>
                      <c:pt idx="381">
                        <c:v>141.55267330000001</c:v>
                      </c:pt>
                      <c:pt idx="382">
                        <c:v>141.92419430000001</c:v>
                      </c:pt>
                      <c:pt idx="383">
                        <c:v>142.29573060000001</c:v>
                      </c:pt>
                      <c:pt idx="384">
                        <c:v>142.66725159999999</c:v>
                      </c:pt>
                      <c:pt idx="385">
                        <c:v>143.03878779999999</c:v>
                      </c:pt>
                      <c:pt idx="386">
                        <c:v>143.4103088</c:v>
                      </c:pt>
                      <c:pt idx="387">
                        <c:v>143.7818451</c:v>
                      </c:pt>
                      <c:pt idx="388">
                        <c:v>144.1533661</c:v>
                      </c:pt>
                      <c:pt idx="389">
                        <c:v>144.52490230000001</c:v>
                      </c:pt>
                      <c:pt idx="390">
                        <c:v>144.89643860000001</c:v>
                      </c:pt>
                      <c:pt idx="391">
                        <c:v>145.26795960000001</c:v>
                      </c:pt>
                      <c:pt idx="392">
                        <c:v>145.63949579999999</c:v>
                      </c:pt>
                      <c:pt idx="393">
                        <c:v>146.01101679999999</c:v>
                      </c:pt>
                      <c:pt idx="394">
                        <c:v>146.3825531</c:v>
                      </c:pt>
                      <c:pt idx="395">
                        <c:v>146.7540741</c:v>
                      </c:pt>
                      <c:pt idx="396">
                        <c:v>147.1256104</c:v>
                      </c:pt>
                      <c:pt idx="397">
                        <c:v>147.49713130000001</c:v>
                      </c:pt>
                      <c:pt idx="398">
                        <c:v>147.86866760000001</c:v>
                      </c:pt>
                      <c:pt idx="399">
                        <c:v>148.24018860000001</c:v>
                      </c:pt>
                      <c:pt idx="400">
                        <c:v>148.61172490000001</c:v>
                      </c:pt>
                      <c:pt idx="401">
                        <c:v>148.98326109999999</c:v>
                      </c:pt>
                      <c:pt idx="402">
                        <c:v>149.35478209999999</c:v>
                      </c:pt>
                      <c:pt idx="403">
                        <c:v>149.7263184</c:v>
                      </c:pt>
                      <c:pt idx="404">
                        <c:v>150.0978394</c:v>
                      </c:pt>
                      <c:pt idx="405">
                        <c:v>150.46937560000001</c:v>
                      </c:pt>
                      <c:pt idx="406">
                        <c:v>150.84089660000001</c:v>
                      </c:pt>
                      <c:pt idx="407">
                        <c:v>151.21243290000001</c:v>
                      </c:pt>
                      <c:pt idx="408">
                        <c:v>151.58395390000001</c:v>
                      </c:pt>
                      <c:pt idx="409">
                        <c:v>151.95549009999999</c:v>
                      </c:pt>
                      <c:pt idx="410">
                        <c:v>152.32701109999999</c:v>
                      </c:pt>
                      <c:pt idx="411">
                        <c:v>152.6985474</c:v>
                      </c:pt>
                      <c:pt idx="412">
                        <c:v>153.0700836</c:v>
                      </c:pt>
                      <c:pt idx="413">
                        <c:v>153.44160460000001</c:v>
                      </c:pt>
                      <c:pt idx="414">
                        <c:v>153.81314090000001</c:v>
                      </c:pt>
                      <c:pt idx="415">
                        <c:v>154.18466190000001</c:v>
                      </c:pt>
                      <c:pt idx="416">
                        <c:v>154.55619809999999</c:v>
                      </c:pt>
                      <c:pt idx="417">
                        <c:v>154.92771909999999</c:v>
                      </c:pt>
                      <c:pt idx="418">
                        <c:v>155.29925539999999</c:v>
                      </c:pt>
                      <c:pt idx="419">
                        <c:v>155.67077639999999</c:v>
                      </c:pt>
                      <c:pt idx="420">
                        <c:v>156.0423126</c:v>
                      </c:pt>
                      <c:pt idx="421">
                        <c:v>156.4138336</c:v>
                      </c:pt>
                      <c:pt idx="422">
                        <c:v>156.78536990000001</c:v>
                      </c:pt>
                      <c:pt idx="423">
                        <c:v>157.15690609999999</c:v>
                      </c:pt>
                      <c:pt idx="424">
                        <c:v>157.52842709999999</c:v>
                      </c:pt>
                      <c:pt idx="425">
                        <c:v>157.89996339999999</c:v>
                      </c:pt>
                      <c:pt idx="426">
                        <c:v>158.27148439999999</c:v>
                      </c:pt>
                      <c:pt idx="427">
                        <c:v>158.6430206</c:v>
                      </c:pt>
                      <c:pt idx="428">
                        <c:v>159.0145416</c:v>
                      </c:pt>
                      <c:pt idx="429">
                        <c:v>159.3860779</c:v>
                      </c:pt>
                      <c:pt idx="430">
                        <c:v>159.7575989</c:v>
                      </c:pt>
                      <c:pt idx="431">
                        <c:v>160.12913510000001</c:v>
                      </c:pt>
                      <c:pt idx="432">
                        <c:v>160.50065609999999</c:v>
                      </c:pt>
                      <c:pt idx="433">
                        <c:v>160.87219239999999</c:v>
                      </c:pt>
                      <c:pt idx="434">
                        <c:v>161.24371339999999</c:v>
                      </c:pt>
                      <c:pt idx="435">
                        <c:v>161.6152496</c:v>
                      </c:pt>
                      <c:pt idx="436">
                        <c:v>161.9867859</c:v>
                      </c:pt>
                      <c:pt idx="437">
                        <c:v>162.3583069</c:v>
                      </c:pt>
                      <c:pt idx="438">
                        <c:v>162.72984310000001</c:v>
                      </c:pt>
                      <c:pt idx="439">
                        <c:v>163.10136410000001</c:v>
                      </c:pt>
                      <c:pt idx="440">
                        <c:v>163.47290039999999</c:v>
                      </c:pt>
                      <c:pt idx="441">
                        <c:v>163.84442139999999</c:v>
                      </c:pt>
                      <c:pt idx="442">
                        <c:v>164.2159576</c:v>
                      </c:pt>
                      <c:pt idx="443">
                        <c:v>164.5874786</c:v>
                      </c:pt>
                      <c:pt idx="444">
                        <c:v>164.9590149</c:v>
                      </c:pt>
                      <c:pt idx="445">
                        <c:v>165.3305359</c:v>
                      </c:pt>
                      <c:pt idx="446">
                        <c:v>165.70207210000001</c:v>
                      </c:pt>
                      <c:pt idx="447">
                        <c:v>166.07360840000001</c:v>
                      </c:pt>
                      <c:pt idx="448">
                        <c:v>166.44512940000001</c:v>
                      </c:pt>
                      <c:pt idx="449">
                        <c:v>166.81666559999999</c:v>
                      </c:pt>
                      <c:pt idx="450">
                        <c:v>167.18818659999999</c:v>
                      </c:pt>
                      <c:pt idx="451">
                        <c:v>167.5597229</c:v>
                      </c:pt>
                      <c:pt idx="452">
                        <c:v>167.9312439</c:v>
                      </c:pt>
                      <c:pt idx="453">
                        <c:v>168.3027802</c:v>
                      </c:pt>
                      <c:pt idx="454">
                        <c:v>168.67430110000001</c:v>
                      </c:pt>
                      <c:pt idx="455">
                        <c:v>169.04583740000001</c:v>
                      </c:pt>
                      <c:pt idx="456">
                        <c:v>169.41735840000001</c:v>
                      </c:pt>
                      <c:pt idx="457">
                        <c:v>169.78889469999999</c:v>
                      </c:pt>
                      <c:pt idx="458">
                        <c:v>170.16043089999999</c:v>
                      </c:pt>
                      <c:pt idx="459">
                        <c:v>170.5319519</c:v>
                      </c:pt>
                      <c:pt idx="460">
                        <c:v>170.9034882</c:v>
                      </c:pt>
                      <c:pt idx="461">
                        <c:v>171.2750092</c:v>
                      </c:pt>
                      <c:pt idx="462">
                        <c:v>171.64654540000001</c:v>
                      </c:pt>
                      <c:pt idx="463">
                        <c:v>172.01806640000001</c:v>
                      </c:pt>
                      <c:pt idx="464">
                        <c:v>172.38960270000001</c:v>
                      </c:pt>
                      <c:pt idx="465">
                        <c:v>172.76112370000001</c:v>
                      </c:pt>
                      <c:pt idx="466">
                        <c:v>173.13265989999999</c:v>
                      </c:pt>
                      <c:pt idx="467">
                        <c:v>173.50418089999999</c:v>
                      </c:pt>
                      <c:pt idx="468">
                        <c:v>173.8757172</c:v>
                      </c:pt>
                      <c:pt idx="469">
                        <c:v>174.24725340000001</c:v>
                      </c:pt>
                      <c:pt idx="470">
                        <c:v>174.61877440000001</c:v>
                      </c:pt>
                      <c:pt idx="471">
                        <c:v>174.99031070000001</c:v>
                      </c:pt>
                      <c:pt idx="472">
                        <c:v>175.36183170000001</c:v>
                      </c:pt>
                      <c:pt idx="473">
                        <c:v>175.73336789999999</c:v>
                      </c:pt>
                      <c:pt idx="474">
                        <c:v>176.10488889999999</c:v>
                      </c:pt>
                      <c:pt idx="475">
                        <c:v>176.47642519999999</c:v>
                      </c:pt>
                      <c:pt idx="476">
                        <c:v>176.8479462</c:v>
                      </c:pt>
                      <c:pt idx="477">
                        <c:v>177.2194824</c:v>
                      </c:pt>
                      <c:pt idx="478">
                        <c:v>177.59100340000001</c:v>
                      </c:pt>
                      <c:pt idx="479">
                        <c:v>177.96253970000001</c:v>
                      </c:pt>
                      <c:pt idx="480">
                        <c:v>178.33407589999999</c:v>
                      </c:pt>
                      <c:pt idx="481">
                        <c:v>178.70559689999999</c:v>
                      </c:pt>
                      <c:pt idx="482">
                        <c:v>179.07713319999999</c:v>
                      </c:pt>
                      <c:pt idx="483">
                        <c:v>179.44865419999999</c:v>
                      </c:pt>
                      <c:pt idx="484">
                        <c:v>179.8201904</c:v>
                      </c:pt>
                      <c:pt idx="485">
                        <c:v>180.1917114</c:v>
                      </c:pt>
                      <c:pt idx="486">
                        <c:v>180.56324770000001</c:v>
                      </c:pt>
                      <c:pt idx="487">
                        <c:v>180.93476870000001</c:v>
                      </c:pt>
                      <c:pt idx="488">
                        <c:v>181.30630489999999</c:v>
                      </c:pt>
                      <c:pt idx="489">
                        <c:v>181.67782589999999</c:v>
                      </c:pt>
                      <c:pt idx="490">
                        <c:v>182.04936219999999</c:v>
                      </c:pt>
                      <c:pt idx="491">
                        <c:v>182.4208984</c:v>
                      </c:pt>
                      <c:pt idx="492">
                        <c:v>182.7924194</c:v>
                      </c:pt>
                      <c:pt idx="493">
                        <c:v>183.1639557</c:v>
                      </c:pt>
                      <c:pt idx="494">
                        <c:v>183.5354767</c:v>
                      </c:pt>
                      <c:pt idx="495">
                        <c:v>183.90701290000001</c:v>
                      </c:pt>
                      <c:pt idx="496">
                        <c:v>184.27853390000001</c:v>
                      </c:pt>
                      <c:pt idx="497">
                        <c:v>184.65007019999999</c:v>
                      </c:pt>
                      <c:pt idx="498">
                        <c:v>185.02159119999999</c:v>
                      </c:pt>
                      <c:pt idx="499">
                        <c:v>185.3931274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Fig_S1!$D$2:$D$501</c15:sqref>
                        </c15:formulaRef>
                      </c:ext>
                    </c:extLst>
                    <c:numCache>
                      <c:formatCode>General</c:formatCode>
                      <c:ptCount val="500"/>
                      <c:pt idx="4">
                        <c:v>1.59653891</c:v>
                      </c:pt>
                      <c:pt idx="5">
                        <c:v>0.93651176700000005</c:v>
                      </c:pt>
                      <c:pt idx="6">
                        <c:v>0.72278900700000004</c:v>
                      </c:pt>
                      <c:pt idx="7">
                        <c:v>0.59458577899999998</c:v>
                      </c:pt>
                      <c:pt idx="8">
                        <c:v>0.50874291900000002</c:v>
                      </c:pt>
                      <c:pt idx="9">
                        <c:v>0.44526714299999998</c:v>
                      </c:pt>
                      <c:pt idx="10">
                        <c:v>0.39654140300000001</c:v>
                      </c:pt>
                      <c:pt idx="11">
                        <c:v>0.35774915200000001</c:v>
                      </c:pt>
                      <c:pt idx="12">
                        <c:v>0.32606712999999998</c:v>
                      </c:pt>
                      <c:pt idx="13">
                        <c:v>0.29966642500000001</c:v>
                      </c:pt>
                      <c:pt idx="14">
                        <c:v>0.27730311600000002</c:v>
                      </c:pt>
                      <c:pt idx="15">
                        <c:v>0.25810211500000002</c:v>
                      </c:pt>
                      <c:pt idx="16">
                        <c:v>0.24142772100000001</c:v>
                      </c:pt>
                      <c:pt idx="17">
                        <c:v>0.22680556299999999</c:v>
                      </c:pt>
                      <c:pt idx="18">
                        <c:v>0.21387440499999999</c:v>
                      </c:pt>
                      <c:pt idx="19">
                        <c:v>0.202353903</c:v>
                      </c:pt>
                      <c:pt idx="20">
                        <c:v>0.19202301699999999</c:v>
                      </c:pt>
                      <c:pt idx="21">
                        <c:v>0.18270497099999999</c:v>
                      </c:pt>
                      <c:pt idx="22">
                        <c:v>0.174256774</c:v>
                      </c:pt>
                      <c:pt idx="23">
                        <c:v>0.166560865</c:v>
                      </c:pt>
                      <c:pt idx="24">
                        <c:v>0.15952056100000001</c:v>
                      </c:pt>
                      <c:pt idx="25">
                        <c:v>0.15305495299999999</c:v>
                      </c:pt>
                      <c:pt idx="26">
                        <c:v>0.147096068</c:v>
                      </c:pt>
                      <c:pt idx="27">
                        <c:v>0.14158625399999999</c:v>
                      </c:pt>
                      <c:pt idx="28">
                        <c:v>0.136476395</c:v>
                      </c:pt>
                      <c:pt idx="29">
                        <c:v>0.13172418399999999</c:v>
                      </c:pt>
                      <c:pt idx="30">
                        <c:v>0.12729322000000001</c:v>
                      </c:pt>
                      <c:pt idx="31">
                        <c:v>0.123151858</c:v>
                      </c:pt>
                      <c:pt idx="32">
                        <c:v>0.11927251899999999</c:v>
                      </c:pt>
                      <c:pt idx="33">
                        <c:v>0.11563098300000001</c:v>
                      </c:pt>
                      <c:pt idx="34">
                        <c:v>0.112205969</c:v>
                      </c:pt>
                      <c:pt idx="35">
                        <c:v>0.10897866</c:v>
                      </c:pt>
                      <c:pt idx="36">
                        <c:v>0.105932373</c:v>
                      </c:pt>
                      <c:pt idx="37">
                        <c:v>0.103052244</c:v>
                      </c:pt>
                      <c:pt idx="38">
                        <c:v>0.10032500799999999</c:v>
                      </c:pt>
                      <c:pt idx="39">
                        <c:v>9.7738771000000002E-2</c:v>
                      </c:pt>
                      <c:pt idx="40">
                        <c:v>9.5282850000000002E-2</c:v>
                      </c:pt>
                      <c:pt idx="41">
                        <c:v>9.2947602000000004E-2</c:v>
                      </c:pt>
                      <c:pt idx="42">
                        <c:v>9.0724341E-2</c:v>
                      </c:pt>
                      <c:pt idx="43">
                        <c:v>8.8605183000000004E-2</c:v>
                      </c:pt>
                      <c:pt idx="44">
                        <c:v>8.6582968999999996E-2</c:v>
                      </c:pt>
                      <c:pt idx="45">
                        <c:v>8.4651174999999995E-2</c:v>
                      </c:pt>
                      <c:pt idx="46">
                        <c:v>8.2803863000000005E-2</c:v>
                      </c:pt>
                      <c:pt idx="47">
                        <c:v>8.1035598E-2</c:v>
                      </c:pt>
                      <c:pt idx="48">
                        <c:v>7.9341415999999998E-2</c:v>
                      </c:pt>
                      <c:pt idx="49">
                        <c:v>7.7716733999999996E-2</c:v>
                      </c:pt>
                      <c:pt idx="50">
                        <c:v>7.6157354999999996E-2</c:v>
                      </c:pt>
                      <c:pt idx="51">
                        <c:v>7.4659417000000006E-2</c:v>
                      </c:pt>
                      <c:pt idx="52">
                        <c:v>7.3219354E-2</c:v>
                      </c:pt>
                      <c:pt idx="53">
                        <c:v>7.1833870999999994E-2</c:v>
                      </c:pt>
                      <c:pt idx="54">
                        <c:v>7.0499916999999995E-2</c:v>
                      </c:pt>
                      <c:pt idx="55">
                        <c:v>6.9214666999999994E-2</c:v>
                      </c:pt>
                      <c:pt idx="56">
                        <c:v>6.7975498999999995E-2</c:v>
                      </c:pt>
                      <c:pt idx="57">
                        <c:v>6.6779974000000006E-2</c:v>
                      </c:pt>
                      <c:pt idx="58">
                        <c:v>6.5625824999999999E-2</c:v>
                      </c:pt>
                      <c:pt idx="59">
                        <c:v>6.4510936000000005E-2</c:v>
                      </c:pt>
                      <c:pt idx="60">
                        <c:v>6.3433337000000006E-2</c:v>
                      </c:pt>
                      <c:pt idx="61">
                        <c:v>6.2391186000000001E-2</c:v>
                      </c:pt>
                      <c:pt idx="62">
                        <c:v>6.1382761000000001E-2</c:v>
                      </c:pt>
                      <c:pt idx="63">
                        <c:v>6.0406446000000003E-2</c:v>
                      </c:pt>
                      <c:pt idx="64">
                        <c:v>5.9460734000000001E-2</c:v>
                      </c:pt>
                      <c:pt idx="65">
                        <c:v>5.8544204000000002E-2</c:v>
                      </c:pt>
                      <c:pt idx="66">
                        <c:v>5.7655524999999999E-2</c:v>
                      </c:pt>
                      <c:pt idx="67">
                        <c:v>5.6793445999999997E-2</c:v>
                      </c:pt>
                      <c:pt idx="68">
                        <c:v>5.5956789E-2</c:v>
                      </c:pt>
                      <c:pt idx="69">
                        <c:v>5.5144445E-2</c:v>
                      </c:pt>
                      <c:pt idx="70">
                        <c:v>5.435537E-2</c:v>
                      </c:pt>
                      <c:pt idx="71">
                        <c:v>5.3588574999999999E-2</c:v>
                      </c:pt>
                      <c:pt idx="72">
                        <c:v>5.2843130000000002E-2</c:v>
                      </c:pt>
                      <c:pt idx="73">
                        <c:v>5.2118155999999999E-2</c:v>
                      </c:pt>
                      <c:pt idx="74">
                        <c:v>5.1412817999999999E-2</c:v>
                      </c:pt>
                      <c:pt idx="75">
                        <c:v>5.0726331E-2</c:v>
                      </c:pt>
                      <c:pt idx="76">
                        <c:v>5.0057946999999998E-2</c:v>
                      </c:pt>
                      <c:pt idx="77">
                        <c:v>4.9406959E-2</c:v>
                      </c:pt>
                      <c:pt idx="78">
                        <c:v>4.8772696999999997E-2</c:v>
                      </c:pt>
                      <c:pt idx="79">
                        <c:v>4.8154522999999998E-2</c:v>
                      </c:pt>
                      <c:pt idx="80">
                        <c:v>4.7551833000000002E-2</c:v>
                      </c:pt>
                      <c:pt idx="81">
                        <c:v>4.6964051999999999E-2</c:v>
                      </c:pt>
                      <c:pt idx="82">
                        <c:v>4.6390632000000001E-2</c:v>
                      </c:pt>
                      <c:pt idx="83">
                        <c:v>4.5831055000000002E-2</c:v>
                      </c:pt>
                      <c:pt idx="84">
                        <c:v>4.5284824000000001E-2</c:v>
                      </c:pt>
                      <c:pt idx="85">
                        <c:v>4.4751467000000003E-2</c:v>
                      </c:pt>
                      <c:pt idx="86">
                        <c:v>4.4230534000000002E-2</c:v>
                      </c:pt>
                      <c:pt idx="87">
                        <c:v>4.3721596000000001E-2</c:v>
                      </c:pt>
                      <c:pt idx="88">
                        <c:v>4.3224242000000003E-2</c:v>
                      </c:pt>
                      <c:pt idx="89">
                        <c:v>4.2738083000000003E-2</c:v>
                      </c:pt>
                      <c:pt idx="90">
                        <c:v>4.2262742999999998E-2</c:v>
                      </c:pt>
                      <c:pt idx="91">
                        <c:v>4.1797866000000003E-2</c:v>
                      </c:pt>
                      <c:pt idx="92">
                        <c:v>4.1343109000000003E-2</c:v>
                      </c:pt>
                      <c:pt idx="93">
                        <c:v>4.0898144999999997E-2</c:v>
                      </c:pt>
                      <c:pt idx="94">
                        <c:v>4.0462663000000003E-2</c:v>
                      </c:pt>
                      <c:pt idx="95">
                        <c:v>4.003636E-2</c:v>
                      </c:pt>
                      <c:pt idx="96">
                        <c:v>3.9618950999999999E-2</c:v>
                      </c:pt>
                      <c:pt idx="97">
                        <c:v>3.9210159000000001E-2</c:v>
                      </c:pt>
                      <c:pt idx="98">
                        <c:v>3.8809718999999999E-2</c:v>
                      </c:pt>
                      <c:pt idx="99">
                        <c:v>3.8417380000000001E-2</c:v>
                      </c:pt>
                      <c:pt idx="100">
                        <c:v>3.8032895999999997E-2</c:v>
                      </c:pt>
                      <c:pt idx="101">
                        <c:v>3.7656034999999997E-2</c:v>
                      </c:pt>
                      <c:pt idx="102">
                        <c:v>3.7286573000000003E-2</c:v>
                      </c:pt>
                      <c:pt idx="103">
                        <c:v>3.6924292999999997E-2</c:v>
                      </c:pt>
                      <c:pt idx="104">
                        <c:v>3.6568986999999997E-2</c:v>
                      </c:pt>
                      <c:pt idx="105">
                        <c:v>3.6220457999999997E-2</c:v>
                      </c:pt>
                      <c:pt idx="106">
                        <c:v>3.5878510000000002E-2</c:v>
                      </c:pt>
                      <c:pt idx="107">
                        <c:v>3.5542960999999998E-2</c:v>
                      </c:pt>
                      <c:pt idx="108">
                        <c:v>3.5213633000000001E-2</c:v>
                      </c:pt>
                      <c:pt idx="109">
                        <c:v>3.4890352999999999E-2</c:v>
                      </c:pt>
                      <c:pt idx="110">
                        <c:v>3.4572957000000001E-2</c:v>
                      </c:pt>
                      <c:pt idx="111">
                        <c:v>3.4261287000000001E-2</c:v>
                      </c:pt>
                      <c:pt idx="112">
                        <c:v>3.3955185999999998E-2</c:v>
                      </c:pt>
                      <c:pt idx="113">
                        <c:v>3.3654508E-2</c:v>
                      </c:pt>
                      <c:pt idx="114">
                        <c:v>3.3359109999999997E-2</c:v>
                      </c:pt>
                      <c:pt idx="115">
                        <c:v>3.3068855000000001E-2</c:v>
                      </c:pt>
                      <c:pt idx="116">
                        <c:v>3.2783607999999999E-2</c:v>
                      </c:pt>
                      <c:pt idx="117">
                        <c:v>3.2503242000000002E-2</c:v>
                      </c:pt>
                      <c:pt idx="118">
                        <c:v>3.222763E-2</c:v>
                      </c:pt>
                      <c:pt idx="119">
                        <c:v>3.1956656E-2</c:v>
                      </c:pt>
                      <c:pt idx="120">
                        <c:v>3.1690202000000001E-2</c:v>
                      </c:pt>
                      <c:pt idx="121">
                        <c:v>3.1428156999999998E-2</c:v>
                      </c:pt>
                      <c:pt idx="122">
                        <c:v>3.1170409999999999E-2</c:v>
                      </c:pt>
                      <c:pt idx="123">
                        <c:v>3.0916856999999999E-2</c:v>
                      </c:pt>
                      <c:pt idx="124">
                        <c:v>3.0667397999999998E-2</c:v>
                      </c:pt>
                      <c:pt idx="125">
                        <c:v>3.0421933000000002E-2</c:v>
                      </c:pt>
                      <c:pt idx="126">
                        <c:v>3.0180367999999999E-2</c:v>
                      </c:pt>
                      <c:pt idx="127">
                        <c:v>2.9942608999999999E-2</c:v>
                      </c:pt>
                      <c:pt idx="128">
                        <c:v>2.9708567000000002E-2</c:v>
                      </c:pt>
                      <c:pt idx="129">
                        <c:v>2.9478155999999998E-2</c:v>
                      </c:pt>
                      <c:pt idx="130">
                        <c:v>2.9251293000000001E-2</c:v>
                      </c:pt>
                      <c:pt idx="131">
                        <c:v>2.9027896000000001E-2</c:v>
                      </c:pt>
                      <c:pt idx="132">
                        <c:v>2.8807886000000001E-2</c:v>
                      </c:pt>
                      <c:pt idx="133">
                        <c:v>2.8591187000000001E-2</c:v>
                      </c:pt>
                      <c:pt idx="134">
                        <c:v>2.8377724999999999E-2</c:v>
                      </c:pt>
                      <c:pt idx="135">
                        <c:v>2.8167426999999998E-2</c:v>
                      </c:pt>
                      <c:pt idx="136">
                        <c:v>2.7960223999999999E-2</c:v>
                      </c:pt>
                      <c:pt idx="137">
                        <c:v>2.7756046999999999E-2</c:v>
                      </c:pt>
                      <c:pt idx="138">
                        <c:v>2.7554832000000001E-2</c:v>
                      </c:pt>
                      <c:pt idx="139">
                        <c:v>2.7356512999999999E-2</c:v>
                      </c:pt>
                      <c:pt idx="140">
                        <c:v>2.7161029E-2</c:v>
                      </c:pt>
                      <c:pt idx="141">
                        <c:v>2.696832E-2</c:v>
                      </c:pt>
                      <c:pt idx="142">
                        <c:v>2.6778326000000002E-2</c:v>
                      </c:pt>
                      <c:pt idx="143">
                        <c:v>2.6590991000000001E-2</c:v>
                      </c:pt>
                      <c:pt idx="144">
                        <c:v>2.6406260000000001E-2</c:v>
                      </c:pt>
                      <c:pt idx="145">
                        <c:v>2.6224078000000001E-2</c:v>
                      </c:pt>
                      <c:pt idx="146">
                        <c:v>2.6044393999999998E-2</c:v>
                      </c:pt>
                      <c:pt idx="147">
                        <c:v>2.5867154999999999E-2</c:v>
                      </c:pt>
                      <c:pt idx="148">
                        <c:v>2.5692313000000001E-2</c:v>
                      </c:pt>
                      <c:pt idx="149">
                        <c:v>2.5519818999999999E-2</c:v>
                      </c:pt>
                      <c:pt idx="150">
                        <c:v>2.5349626E-2</c:v>
                      </c:pt>
                      <c:pt idx="151">
                        <c:v>2.5181689E-2</c:v>
                      </c:pt>
                      <c:pt idx="152">
                        <c:v>2.5015961999999999E-2</c:v>
                      </c:pt>
                      <c:pt idx="153">
                        <c:v>2.4852402999999999E-2</c:v>
                      </c:pt>
                      <c:pt idx="154">
                        <c:v>2.4690969E-2</c:v>
                      </c:pt>
                      <c:pt idx="155">
                        <c:v>2.4531620000000001E-2</c:v>
                      </c:pt>
                      <c:pt idx="156">
                        <c:v>2.4374314000000001E-2</c:v>
                      </c:pt>
                      <c:pt idx="157">
                        <c:v>2.4219013000000001E-2</c:v>
                      </c:pt>
                      <c:pt idx="158">
                        <c:v>2.4065679E-2</c:v>
                      </c:pt>
                      <c:pt idx="159">
                        <c:v>2.3914273999999999E-2</c:v>
                      </c:pt>
                      <c:pt idx="160">
                        <c:v>2.3764763000000001E-2</c:v>
                      </c:pt>
                      <c:pt idx="161">
                        <c:v>2.361711E-2</c:v>
                      </c:pt>
                      <c:pt idx="162">
                        <c:v>2.3471281E-2</c:v>
                      </c:pt>
                      <c:pt idx="163">
                        <c:v>2.3327242000000002E-2</c:v>
                      </c:pt>
                      <c:pt idx="164">
                        <c:v>2.3184960000000001E-2</c:v>
                      </c:pt>
                      <c:pt idx="165">
                        <c:v>2.3044403000000001E-2</c:v>
                      </c:pt>
                      <c:pt idx="166">
                        <c:v>2.2905541000000001E-2</c:v>
                      </c:pt>
                      <c:pt idx="167">
                        <c:v>2.2768343E-2</c:v>
                      </c:pt>
                      <c:pt idx="168">
                        <c:v>2.2632777999999999E-2</c:v>
                      </c:pt>
                      <c:pt idx="169">
                        <c:v>2.2498819E-2</c:v>
                      </c:pt>
                      <c:pt idx="170">
                        <c:v>2.2366436E-2</c:v>
                      </c:pt>
                      <c:pt idx="171">
                        <c:v>2.2235603E-2</c:v>
                      </c:pt>
                      <c:pt idx="172">
                        <c:v>2.2106291E-2</c:v>
                      </c:pt>
                      <c:pt idx="173">
                        <c:v>2.1978474000000001E-2</c:v>
                      </c:pt>
                      <c:pt idx="174">
                        <c:v>2.1852127999999998E-2</c:v>
                      </c:pt>
                      <c:pt idx="175">
                        <c:v>2.1727225999999999E-2</c:v>
                      </c:pt>
                      <c:pt idx="176">
                        <c:v>2.1603744000000001E-2</c:v>
                      </c:pt>
                      <c:pt idx="177">
                        <c:v>2.1481657000000001E-2</c:v>
                      </c:pt>
                      <c:pt idx="178">
                        <c:v>2.1360943E-2</c:v>
                      </c:pt>
                      <c:pt idx="179">
                        <c:v>2.1241579E-2</c:v>
                      </c:pt>
                      <c:pt idx="180">
                        <c:v>2.112354E-2</c:v>
                      </c:pt>
                      <c:pt idx="181">
                        <c:v>2.1006806999999999E-2</c:v>
                      </c:pt>
                      <c:pt idx="182">
                        <c:v>2.0891356999999999E-2</c:v>
                      </c:pt>
                      <c:pt idx="183">
                        <c:v>2.0777169000000002E-2</c:v>
                      </c:pt>
                      <c:pt idx="184">
                        <c:v>2.0664222999999999E-2</c:v>
                      </c:pt>
                      <c:pt idx="185">
                        <c:v>2.0552498999999998E-2</c:v>
                      </c:pt>
                      <c:pt idx="186">
                        <c:v>2.0441976000000001E-2</c:v>
                      </c:pt>
                      <c:pt idx="187">
                        <c:v>2.0332636000000001E-2</c:v>
                      </c:pt>
                      <c:pt idx="188">
                        <c:v>2.0224459E-2</c:v>
                      </c:pt>
                      <c:pt idx="189">
                        <c:v>2.0117427E-2</c:v>
                      </c:pt>
                      <c:pt idx="190">
                        <c:v>2.0011523E-2</c:v>
                      </c:pt>
                      <c:pt idx="191">
                        <c:v>1.9906727999999999E-2</c:v>
                      </c:pt>
                      <c:pt idx="192">
                        <c:v>1.9803023999999999E-2</c:v>
                      </c:pt>
                      <c:pt idx="193">
                        <c:v>1.9700395999999998E-2</c:v>
                      </c:pt>
                      <c:pt idx="194">
                        <c:v>1.9598825E-2</c:v>
                      </c:pt>
                      <c:pt idx="195">
                        <c:v>1.9498297000000001E-2</c:v>
                      </c:pt>
                      <c:pt idx="196">
                        <c:v>1.9398795E-2</c:v>
                      </c:pt>
                      <c:pt idx="197">
                        <c:v>1.9300303000000001E-2</c:v>
                      </c:pt>
                      <c:pt idx="198">
                        <c:v>1.9202806999999999E-2</c:v>
                      </c:pt>
                      <c:pt idx="199">
                        <c:v>1.9106291000000001E-2</c:v>
                      </c:pt>
                      <c:pt idx="200">
                        <c:v>1.9010741000000001E-2</c:v>
                      </c:pt>
                      <c:pt idx="201">
                        <c:v>1.8916141000000001E-2</c:v>
                      </c:pt>
                      <c:pt idx="202">
                        <c:v>1.8822479E-2</c:v>
                      </c:pt>
                      <c:pt idx="203">
                        <c:v>1.8729738999999999E-2</c:v>
                      </c:pt>
                      <c:pt idx="204">
                        <c:v>1.8637909000000001E-2</c:v>
                      </c:pt>
                      <c:pt idx="205">
                        <c:v>1.8546975E-2</c:v>
                      </c:pt>
                      <c:pt idx="206">
                        <c:v>1.8456924E-2</c:v>
                      </c:pt>
                      <c:pt idx="207">
                        <c:v>1.8367742999999999E-2</c:v>
                      </c:pt>
                      <c:pt idx="208">
                        <c:v>1.8279420000000001E-2</c:v>
                      </c:pt>
                      <c:pt idx="209">
                        <c:v>1.8191942999999999E-2</c:v>
                      </c:pt>
                      <c:pt idx="210">
                        <c:v>1.8105298999999998E-2</c:v>
                      </c:pt>
                      <c:pt idx="211">
                        <c:v>1.8019476999999999E-2</c:v>
                      </c:pt>
                      <c:pt idx="212">
                        <c:v>1.7934464000000001E-2</c:v>
                      </c:pt>
                      <c:pt idx="213">
                        <c:v>1.7850250000000002E-2</c:v>
                      </c:pt>
                      <c:pt idx="214">
                        <c:v>1.7766823000000001E-2</c:v>
                      </c:pt>
                      <c:pt idx="215">
                        <c:v>1.7684172000000001E-2</c:v>
                      </c:pt>
                      <c:pt idx="216">
                        <c:v>1.7602286000000002E-2</c:v>
                      </c:pt>
                      <c:pt idx="217">
                        <c:v>1.7521156E-2</c:v>
                      </c:pt>
                      <c:pt idx="218">
                        <c:v>1.7440770000000001E-2</c:v>
                      </c:pt>
                      <c:pt idx="219">
                        <c:v>1.7361117999999998E-2</c:v>
                      </c:pt>
                      <c:pt idx="220">
                        <c:v>1.7282190999999999E-2</c:v>
                      </c:pt>
                      <c:pt idx="221">
                        <c:v>1.7203978000000002E-2</c:v>
                      </c:pt>
                      <c:pt idx="222">
                        <c:v>1.7126471000000001E-2</c:v>
                      </c:pt>
                      <c:pt idx="223">
                        <c:v>1.7049657999999999E-2</c:v>
                      </c:pt>
                      <c:pt idx="224">
                        <c:v>1.6973531E-2</c:v>
                      </c:pt>
                      <c:pt idx="225">
                        <c:v>1.6898080999999999E-2</c:v>
                      </c:pt>
                      <c:pt idx="226">
                        <c:v>1.6823299999999999E-2</c:v>
                      </c:pt>
                      <c:pt idx="227">
                        <c:v>1.6749176000000001E-2</c:v>
                      </c:pt>
                      <c:pt idx="228">
                        <c:v>1.6675703E-2</c:v>
                      </c:pt>
                      <c:pt idx="229">
                        <c:v>1.6602872000000001E-2</c:v>
                      </c:pt>
                      <c:pt idx="230">
                        <c:v>1.6530675000000002E-2</c:v>
                      </c:pt>
                      <c:pt idx="231">
                        <c:v>1.6459102999999999E-2</c:v>
                      </c:pt>
                      <c:pt idx="232">
                        <c:v>1.6388146999999999E-2</c:v>
                      </c:pt>
                      <c:pt idx="233">
                        <c:v>1.6317801999999999E-2</c:v>
                      </c:pt>
                      <c:pt idx="234">
                        <c:v>1.6248057999999999E-2</c:v>
                      </c:pt>
                      <c:pt idx="235">
                        <c:v>1.6178907999999999E-2</c:v>
                      </c:pt>
                      <c:pt idx="236">
                        <c:v>1.6110342999999999E-2</c:v>
                      </c:pt>
                      <c:pt idx="237">
                        <c:v>1.6042357E-2</c:v>
                      </c:pt>
                      <c:pt idx="238">
                        <c:v>1.5974942999999998E-2</c:v>
                      </c:pt>
                      <c:pt idx="239">
                        <c:v>1.5908093000000002E-2</c:v>
                      </c:pt>
                      <c:pt idx="240">
                        <c:v>1.58418E-2</c:v>
                      </c:pt>
                      <c:pt idx="241">
                        <c:v>1.5776057E-2</c:v>
                      </c:pt>
                      <c:pt idx="242">
                        <c:v>1.5710857000000002E-2</c:v>
                      </c:pt>
                      <c:pt idx="243">
                        <c:v>1.5646195000000002E-2</c:v>
                      </c:pt>
                      <c:pt idx="244">
                        <c:v>1.5582062000000001E-2</c:v>
                      </c:pt>
                      <c:pt idx="245">
                        <c:v>1.5518453999999999E-2</c:v>
                      </c:pt>
                      <c:pt idx="246">
                        <c:v>1.5455363E-2</c:v>
                      </c:pt>
                      <c:pt idx="247">
                        <c:v>1.5392782000000001E-2</c:v>
                      </c:pt>
                      <c:pt idx="248">
                        <c:v>1.5330706E-2</c:v>
                      </c:pt>
                      <c:pt idx="249">
                        <c:v>1.5269128999999999E-2</c:v>
                      </c:pt>
                      <c:pt idx="250">
                        <c:v>1.5208045E-2</c:v>
                      </c:pt>
                      <c:pt idx="251">
                        <c:v>1.5147447E-2</c:v>
                      </c:pt>
                      <c:pt idx="252">
                        <c:v>1.5087329999999999E-2</c:v>
                      </c:pt>
                      <c:pt idx="253">
                        <c:v>1.5027689E-2</c:v>
                      </c:pt>
                      <c:pt idx="254">
                        <c:v>1.4968518E-2</c:v>
                      </c:pt>
                      <c:pt idx="255">
                        <c:v>1.4909811E-2</c:v>
                      </c:pt>
                      <c:pt idx="256">
                        <c:v>1.4851562E-2</c:v>
                      </c:pt>
                      <c:pt idx="257">
                        <c:v>1.4793766999999999E-2</c:v>
                      </c:pt>
                      <c:pt idx="258">
                        <c:v>1.473642E-2</c:v>
                      </c:pt>
                      <c:pt idx="259">
                        <c:v>1.4679516E-2</c:v>
                      </c:pt>
                      <c:pt idx="260">
                        <c:v>1.4623049000000001E-2</c:v>
                      </c:pt>
                      <c:pt idx="261">
                        <c:v>1.4567016E-2</c:v>
                      </c:pt>
                      <c:pt idx="262">
                        <c:v>1.4511410000000001E-2</c:v>
                      </c:pt>
                      <c:pt idx="263">
                        <c:v>1.4456227E-2</c:v>
                      </c:pt>
                      <c:pt idx="264">
                        <c:v>1.4401462E-2</c:v>
                      </c:pt>
                      <c:pt idx="265">
                        <c:v>1.4347110999999999E-2</c:v>
                      </c:pt>
                      <c:pt idx="266">
                        <c:v>1.4293169E-2</c:v>
                      </c:pt>
                      <c:pt idx="267">
                        <c:v>1.423963E-2</c:v>
                      </c:pt>
                      <c:pt idx="268">
                        <c:v>1.4186492E-2</c:v>
                      </c:pt>
                      <c:pt idx="269">
                        <c:v>1.4133748E-2</c:v>
                      </c:pt>
                      <c:pt idx="270">
                        <c:v>1.4081395E-2</c:v>
                      </c:pt>
                      <c:pt idx="271">
                        <c:v>1.4029428E-2</c:v>
                      </c:pt>
                      <c:pt idx="272">
                        <c:v>1.3977844E-2</c:v>
                      </c:pt>
                      <c:pt idx="273">
                        <c:v>1.3926637E-2</c:v>
                      </c:pt>
                      <c:pt idx="274">
                        <c:v>1.3875804E-2</c:v>
                      </c:pt>
                      <c:pt idx="275">
                        <c:v>1.3825341999999999E-2</c:v>
                      </c:pt>
                      <c:pt idx="276">
                        <c:v>1.3775244000000001E-2</c:v>
                      </c:pt>
                      <c:pt idx="277">
                        <c:v>1.3725509E-2</c:v>
                      </c:pt>
                      <c:pt idx="278">
                        <c:v>1.3676132000000001E-2</c:v>
                      </c:pt>
                      <c:pt idx="279">
                        <c:v>1.3627109E-2</c:v>
                      </c:pt>
                      <c:pt idx="280">
                        <c:v>1.3578435999999999E-2</c:v>
                      </c:pt>
                      <c:pt idx="281">
                        <c:v>1.3530109E-2</c:v>
                      </c:pt>
                      <c:pt idx="282">
                        <c:v>1.3482124999999999E-2</c:v>
                      </c:pt>
                      <c:pt idx="283">
                        <c:v>1.343448E-2</c:v>
                      </c:pt>
                      <c:pt idx="284">
                        <c:v>1.3387171E-2</c:v>
                      </c:pt>
                      <c:pt idx="285">
                        <c:v>1.3340193E-2</c:v>
                      </c:pt>
                      <c:pt idx="286">
                        <c:v>1.3293545E-2</c:v>
                      </c:pt>
                      <c:pt idx="287">
                        <c:v>1.3247221E-2</c:v>
                      </c:pt>
                      <c:pt idx="288">
                        <c:v>1.320122E-2</c:v>
                      </c:pt>
                      <c:pt idx="289">
                        <c:v>1.3155536000000001E-2</c:v>
                      </c:pt>
                      <c:pt idx="290">
                        <c:v>1.3110168E-2</c:v>
                      </c:pt>
                      <c:pt idx="291">
                        <c:v>1.3065112E-2</c:v>
                      </c:pt>
                      <c:pt idx="292">
                        <c:v>1.3020364E-2</c:v>
                      </c:pt>
                      <c:pt idx="293">
                        <c:v>1.2975922000000001E-2</c:v>
                      </c:pt>
                      <c:pt idx="294">
                        <c:v>1.2931781999999999E-2</c:v>
                      </c:pt>
                      <c:pt idx="295">
                        <c:v>1.2887941E-2</c:v>
                      </c:pt>
                      <c:pt idx="296">
                        <c:v>1.2844397E-2</c:v>
                      </c:pt>
                      <c:pt idx="297">
                        <c:v>1.2801145999999999E-2</c:v>
                      </c:pt>
                      <c:pt idx="298">
                        <c:v>1.2758185E-2</c:v>
                      </c:pt>
                      <c:pt idx="299">
                        <c:v>1.2715512E-2</c:v>
                      </c:pt>
                      <c:pt idx="300">
                        <c:v>1.2673123E-2</c:v>
                      </c:pt>
                      <c:pt idx="301">
                        <c:v>1.2631016E-2</c:v>
                      </c:pt>
                      <c:pt idx="302">
                        <c:v>1.2589187999999999E-2</c:v>
                      </c:pt>
                      <c:pt idx="303">
                        <c:v>1.2547635999999999E-2</c:v>
                      </c:pt>
                      <c:pt idx="304">
                        <c:v>1.2506356999999999E-2</c:v>
                      </c:pt>
                      <c:pt idx="305">
                        <c:v>1.2465349000000001E-2</c:v>
                      </c:pt>
                      <c:pt idx="306">
                        <c:v>1.2424609E-2</c:v>
                      </c:pt>
                      <c:pt idx="307">
                        <c:v>1.2384134E-2</c:v>
                      </c:pt>
                      <c:pt idx="308">
                        <c:v>1.2343923E-2</c:v>
                      </c:pt>
                      <c:pt idx="309">
                        <c:v>1.2303971E-2</c:v>
                      </c:pt>
                      <c:pt idx="310">
                        <c:v>1.2264278E-2</c:v>
                      </c:pt>
                      <c:pt idx="311">
                        <c:v>1.2224838999999999E-2</c:v>
                      </c:pt>
                      <c:pt idx="312">
                        <c:v>1.2185654000000001E-2</c:v>
                      </c:pt>
                      <c:pt idx="313">
                        <c:v>1.2146719E-2</c:v>
                      </c:pt>
                      <c:pt idx="314">
                        <c:v>1.2108031999999999E-2</c:v>
                      </c:pt>
                      <c:pt idx="315">
                        <c:v>1.2069590999999999E-2</c:v>
                      </c:pt>
                      <c:pt idx="316">
                        <c:v>1.2031393E-2</c:v>
                      </c:pt>
                      <c:pt idx="317">
                        <c:v>1.1993436E-2</c:v>
                      </c:pt>
                      <c:pt idx="318">
                        <c:v>1.1955718000000001E-2</c:v>
                      </c:pt>
                      <c:pt idx="319">
                        <c:v>1.1918236E-2</c:v>
                      </c:pt>
                      <c:pt idx="320">
                        <c:v>1.1880989E-2</c:v>
                      </c:pt>
                      <c:pt idx="321">
                        <c:v>1.1843973000000001E-2</c:v>
                      </c:pt>
                      <c:pt idx="322">
                        <c:v>1.1807188E-2</c:v>
                      </c:pt>
                      <c:pt idx="323">
                        <c:v>1.1770631E-2</c:v>
                      </c:pt>
                      <c:pt idx="324">
                        <c:v>1.1734299E-2</c:v>
                      </c:pt>
                      <c:pt idx="325">
                        <c:v>1.1698191E-2</c:v>
                      </c:pt>
                      <c:pt idx="326">
                        <c:v>1.1662304E-2</c:v>
                      </c:pt>
                      <c:pt idx="327">
                        <c:v>1.1626637E-2</c:v>
                      </c:pt>
                      <c:pt idx="328">
                        <c:v>1.1591186999999999E-2</c:v>
                      </c:pt>
                      <c:pt idx="329">
                        <c:v>1.1555953000000001E-2</c:v>
                      </c:pt>
                      <c:pt idx="330">
                        <c:v>1.1520931999999999E-2</c:v>
                      </c:pt>
                      <c:pt idx="331">
                        <c:v>1.1486122E-2</c:v>
                      </c:pt>
                      <c:pt idx="332">
                        <c:v>1.1451523E-2</c:v>
                      </c:pt>
                      <c:pt idx="333">
                        <c:v>1.1417132E-2</c:v>
                      </c:pt>
                      <c:pt idx="334">
                        <c:v>1.1382946E-2</c:v>
                      </c:pt>
                      <c:pt idx="335">
                        <c:v>1.1348965000000001E-2</c:v>
                      </c:pt>
                      <c:pt idx="336">
                        <c:v>1.1315186E-2</c:v>
                      </c:pt>
                      <c:pt idx="337">
                        <c:v>1.1281608E-2</c:v>
                      </c:pt>
                      <c:pt idx="338">
                        <c:v>1.1248228000000001E-2</c:v>
                      </c:pt>
                      <c:pt idx="339">
                        <c:v>1.1215045E-2</c:v>
                      </c:pt>
                      <c:pt idx="340">
                        <c:v>1.1182057E-2</c:v>
                      </c:pt>
                      <c:pt idx="341">
                        <c:v>1.1149263E-2</c:v>
                      </c:pt>
                      <c:pt idx="342">
                        <c:v>1.1116661E-2</c:v>
                      </c:pt>
                      <c:pt idx="343">
                        <c:v>1.1084248E-2</c:v>
                      </c:pt>
                      <c:pt idx="344">
                        <c:v>1.1052024000000001E-2</c:v>
                      </c:pt>
                      <c:pt idx="345">
                        <c:v>1.1019987E-2</c:v>
                      </c:pt>
                      <c:pt idx="346">
                        <c:v>1.0988135E-2</c:v>
                      </c:pt>
                      <c:pt idx="347">
                        <c:v>1.0956466999999999E-2</c:v>
                      </c:pt>
                      <c:pt idx="348">
                        <c:v>1.0924981E-2</c:v>
                      </c:pt>
                      <c:pt idx="349">
                        <c:v>1.0893675E-2</c:v>
                      </c:pt>
                      <c:pt idx="350">
                        <c:v>1.0862548E-2</c:v>
                      </c:pt>
                      <c:pt idx="351">
                        <c:v>1.0831599000000001E-2</c:v>
                      </c:pt>
                      <c:pt idx="352">
                        <c:v>1.0800825999999999E-2</c:v>
                      </c:pt>
                      <c:pt idx="353">
                        <c:v>1.0770227E-2</c:v>
                      </c:pt>
                      <c:pt idx="354">
                        <c:v>1.0739800000000001E-2</c:v>
                      </c:pt>
                      <c:pt idx="355">
                        <c:v>1.0709544999999999E-2</c:v>
                      </c:pt>
                      <c:pt idx="356">
                        <c:v>1.067946E-2</c:v>
                      </c:pt>
                      <c:pt idx="357">
                        <c:v>1.0649544E-2</c:v>
                      </c:pt>
                      <c:pt idx="358">
                        <c:v>1.0619795E-2</c:v>
                      </c:pt>
                      <c:pt idx="359">
                        <c:v>1.0590211E-2</c:v>
                      </c:pt>
                      <c:pt idx="360">
                        <c:v>1.0560791999999999E-2</c:v>
                      </c:pt>
                      <c:pt idx="361">
                        <c:v>1.0531535999999999E-2</c:v>
                      </c:pt>
                      <c:pt idx="362">
                        <c:v>1.0502442000000001E-2</c:v>
                      </c:pt>
                      <c:pt idx="363">
                        <c:v>1.0473507999999999E-2</c:v>
                      </c:pt>
                      <c:pt idx="364">
                        <c:v>1.0444732999999999E-2</c:v>
                      </c:pt>
                      <c:pt idx="365">
                        <c:v>1.0416115E-2</c:v>
                      </c:pt>
                      <c:pt idx="366">
                        <c:v>1.0387654E-2</c:v>
                      </c:pt>
                      <c:pt idx="367">
                        <c:v>1.0359348000000001E-2</c:v>
                      </c:pt>
                      <c:pt idx="368">
                        <c:v>1.0331196000000001E-2</c:v>
                      </c:pt>
                      <c:pt idx="369">
                        <c:v>1.0303197E-2</c:v>
                      </c:pt>
                      <c:pt idx="370">
                        <c:v>1.0275349E-2</c:v>
                      </c:pt>
                      <c:pt idx="371">
                        <c:v>1.0247651E-2</c:v>
                      </c:pt>
                      <c:pt idx="372">
                        <c:v>1.0220102E-2</c:v>
                      </c:pt>
                      <c:pt idx="373">
                        <c:v>1.0192700000000001E-2</c:v>
                      </c:pt>
                      <c:pt idx="374">
                        <c:v>1.0165446E-2</c:v>
                      </c:pt>
                      <c:pt idx="375">
                        <c:v>1.0138336E-2</c:v>
                      </c:pt>
                      <c:pt idx="376">
                        <c:v>1.0111370999999999E-2</c:v>
                      </c:pt>
                      <c:pt idx="377">
                        <c:v>1.0084549E-2</c:v>
                      </c:pt>
                      <c:pt idx="378">
                        <c:v>1.0057869000000001E-2</c:v>
                      </c:pt>
                      <c:pt idx="379">
                        <c:v>1.0031329E-2</c:v>
                      </c:pt>
                      <c:pt idx="380">
                        <c:v>1.0004928999999999E-2</c:v>
                      </c:pt>
                      <c:pt idx="381">
                        <c:v>9.9786679999999996E-3</c:v>
                      </c:pt>
                      <c:pt idx="382">
                        <c:v>9.9525450000000001E-3</c:v>
                      </c:pt>
                      <c:pt idx="383">
                        <c:v>9.9265580000000003E-3</c:v>
                      </c:pt>
                      <c:pt idx="384">
                        <c:v>9.9007060000000004E-3</c:v>
                      </c:pt>
                      <c:pt idx="385">
                        <c:v>9.8749879999999995E-3</c:v>
                      </c:pt>
                      <c:pt idx="386">
                        <c:v>9.8494040000000008E-3</c:v>
                      </c:pt>
                      <c:pt idx="387">
                        <c:v>9.8239520000000004E-3</c:v>
                      </c:pt>
                      <c:pt idx="388">
                        <c:v>9.7986310000000004E-3</c:v>
                      </c:pt>
                      <c:pt idx="389">
                        <c:v>9.7734410000000008E-3</c:v>
                      </c:pt>
                      <c:pt idx="390">
                        <c:v>9.7483789999999997E-3</c:v>
                      </c:pt>
                      <c:pt idx="391">
                        <c:v>9.7234460000000002E-3</c:v>
                      </c:pt>
                      <c:pt idx="392">
                        <c:v>9.6986399999999997E-3</c:v>
                      </c:pt>
                      <c:pt idx="393">
                        <c:v>9.6739600000000005E-3</c:v>
                      </c:pt>
                      <c:pt idx="394">
                        <c:v>9.6494059999999993E-3</c:v>
                      </c:pt>
                      <c:pt idx="395">
                        <c:v>9.6249749999999992E-3</c:v>
                      </c:pt>
                      <c:pt idx="396">
                        <c:v>9.6006689999999992E-3</c:v>
                      </c:pt>
                      <c:pt idx="397">
                        <c:v>9.5764839999999997E-3</c:v>
                      </c:pt>
                      <c:pt idx="398">
                        <c:v>9.5524219999999996E-3</c:v>
                      </c:pt>
                      <c:pt idx="399">
                        <c:v>9.5284789999999994E-3</c:v>
                      </c:pt>
                      <c:pt idx="400">
                        <c:v>9.5046569999999997E-3</c:v>
                      </c:pt>
                      <c:pt idx="401">
                        <c:v>9.4809539999999998E-3</c:v>
                      </c:pt>
                      <c:pt idx="402">
                        <c:v>9.4573680000000007E-3</c:v>
                      </c:pt>
                      <c:pt idx="403">
                        <c:v>9.4338990000000008E-3</c:v>
                      </c:pt>
                      <c:pt idx="404">
                        <c:v>9.410547E-3</c:v>
                      </c:pt>
                      <c:pt idx="405">
                        <c:v>9.3873099999999994E-3</c:v>
                      </c:pt>
                      <c:pt idx="406">
                        <c:v>9.3641880000000007E-3</c:v>
                      </c:pt>
                      <c:pt idx="407">
                        <c:v>9.3411789999999998E-3</c:v>
                      </c:pt>
                      <c:pt idx="408">
                        <c:v>9.3182830000000001E-3</c:v>
                      </c:pt>
                      <c:pt idx="409">
                        <c:v>9.2954979999999993E-3</c:v>
                      </c:pt>
                      <c:pt idx="410">
                        <c:v>9.2728250000000002E-3</c:v>
                      </c:pt>
                      <c:pt idx="411">
                        <c:v>9.2502629999999999E-3</c:v>
                      </c:pt>
                      <c:pt idx="412">
                        <c:v>9.227809E-3</c:v>
                      </c:pt>
                      <c:pt idx="413">
                        <c:v>9.2054649999999995E-3</c:v>
                      </c:pt>
                      <c:pt idx="414">
                        <c:v>9.1832279999999999E-3</c:v>
                      </c:pt>
                      <c:pt idx="415">
                        <c:v>9.1610990000000007E-3</c:v>
                      </c:pt>
                      <c:pt idx="416">
                        <c:v>9.1390759999999995E-3</c:v>
                      </c:pt>
                      <c:pt idx="417">
                        <c:v>9.1171589999999997E-3</c:v>
                      </c:pt>
                      <c:pt idx="418">
                        <c:v>9.0953470000000002E-3</c:v>
                      </c:pt>
                      <c:pt idx="419">
                        <c:v>9.0736389999999997E-3</c:v>
                      </c:pt>
                      <c:pt idx="420">
                        <c:v>9.0520340000000005E-3</c:v>
                      </c:pt>
                      <c:pt idx="421">
                        <c:v>9.0305309999999996E-3</c:v>
                      </c:pt>
                      <c:pt idx="422">
                        <c:v>9.0091310000000001E-3</c:v>
                      </c:pt>
                      <c:pt idx="423">
                        <c:v>8.9878319999999994E-3</c:v>
                      </c:pt>
                      <c:pt idx="424">
                        <c:v>8.9666329999999999E-3</c:v>
                      </c:pt>
                      <c:pt idx="425">
                        <c:v>8.9455339999999998E-3</c:v>
                      </c:pt>
                      <c:pt idx="426">
                        <c:v>8.9245339999999996E-3</c:v>
                      </c:pt>
                      <c:pt idx="427">
                        <c:v>8.9036329999999993E-3</c:v>
                      </c:pt>
                      <c:pt idx="428">
                        <c:v>8.8828290000000001E-3</c:v>
                      </c:pt>
                      <c:pt idx="429">
                        <c:v>8.8621229999999995E-3</c:v>
                      </c:pt>
                      <c:pt idx="430">
                        <c:v>8.8415119999999993E-3</c:v>
                      </c:pt>
                      <c:pt idx="431">
                        <c:v>8.820998E-3</c:v>
                      </c:pt>
                      <c:pt idx="432">
                        <c:v>8.8005779999999999E-3</c:v>
                      </c:pt>
                      <c:pt idx="433">
                        <c:v>8.7802520000000005E-3</c:v>
                      </c:pt>
                      <c:pt idx="434">
                        <c:v>8.7600200000000003E-3</c:v>
                      </c:pt>
                      <c:pt idx="435">
                        <c:v>8.7398809999999997E-3</c:v>
                      </c:pt>
                      <c:pt idx="436">
                        <c:v>8.7198350000000004E-3</c:v>
                      </c:pt>
                      <c:pt idx="437">
                        <c:v>8.6998800000000001E-3</c:v>
                      </c:pt>
                      <c:pt idx="438">
                        <c:v>8.6800160000000005E-3</c:v>
                      </c:pt>
                      <c:pt idx="439">
                        <c:v>8.6602429999999998E-3</c:v>
                      </c:pt>
                      <c:pt idx="440">
                        <c:v>8.6405600000000003E-3</c:v>
                      </c:pt>
                      <c:pt idx="441">
                        <c:v>8.6209660000000007E-3</c:v>
                      </c:pt>
                      <c:pt idx="442">
                        <c:v>8.6014609999999995E-3</c:v>
                      </c:pt>
                      <c:pt idx="443">
                        <c:v>8.5820440000000005E-3</c:v>
                      </c:pt>
                      <c:pt idx="444">
                        <c:v>8.5627140000000008E-3</c:v>
                      </c:pt>
                      <c:pt idx="445">
                        <c:v>8.5434710000000004E-3</c:v>
                      </c:pt>
                      <c:pt idx="446">
                        <c:v>8.5243149999999993E-3</c:v>
                      </c:pt>
                      <c:pt idx="447">
                        <c:v>8.5052440000000003E-3</c:v>
                      </c:pt>
                      <c:pt idx="448">
                        <c:v>8.486258E-3</c:v>
                      </c:pt>
                      <c:pt idx="449">
                        <c:v>8.467357E-3</c:v>
                      </c:pt>
                      <c:pt idx="450">
                        <c:v>8.4485399999999992E-3</c:v>
                      </c:pt>
                      <c:pt idx="451">
                        <c:v>8.4298069999999992E-3</c:v>
                      </c:pt>
                      <c:pt idx="452">
                        <c:v>8.4111559999999995E-3</c:v>
                      </c:pt>
                      <c:pt idx="453">
                        <c:v>8.392587E-3</c:v>
                      </c:pt>
                      <c:pt idx="454">
                        <c:v>8.3741010000000001E-3</c:v>
                      </c:pt>
                      <c:pt idx="455">
                        <c:v>8.3556949999999998E-3</c:v>
                      </c:pt>
                      <c:pt idx="456">
                        <c:v>8.3373709999999997E-3</c:v>
                      </c:pt>
                      <c:pt idx="457">
                        <c:v>8.3191259999999996E-3</c:v>
                      </c:pt>
                      <c:pt idx="458">
                        <c:v>8.3009610000000008E-3</c:v>
                      </c:pt>
                      <c:pt idx="459">
                        <c:v>8.2828759999999998E-3</c:v>
                      </c:pt>
                      <c:pt idx="460">
                        <c:v>8.2648689999999993E-3</c:v>
                      </c:pt>
                      <c:pt idx="461">
                        <c:v>8.2469399999999995E-3</c:v>
                      </c:pt>
                      <c:pt idx="462">
                        <c:v>8.2290890000000002E-3</c:v>
                      </c:pt>
                      <c:pt idx="463">
                        <c:v>8.2113150000000003E-3</c:v>
                      </c:pt>
                      <c:pt idx="464">
                        <c:v>8.1936179999999997E-3</c:v>
                      </c:pt>
                      <c:pt idx="465">
                        <c:v>8.1759959999999996E-3</c:v>
                      </c:pt>
                      <c:pt idx="466">
                        <c:v>8.1584510000000006E-3</c:v>
                      </c:pt>
                      <c:pt idx="467">
                        <c:v>8.1409800000000008E-3</c:v>
                      </c:pt>
                      <c:pt idx="468">
                        <c:v>8.1235839999999997E-3</c:v>
                      </c:pt>
                      <c:pt idx="469">
                        <c:v>8.1062619999999995E-3</c:v>
                      </c:pt>
                      <c:pt idx="470">
                        <c:v>8.0890140000000003E-3</c:v>
                      </c:pt>
                      <c:pt idx="471">
                        <c:v>8.0718400000000003E-3</c:v>
                      </c:pt>
                      <c:pt idx="472">
                        <c:v>8.0547369999999993E-3</c:v>
                      </c:pt>
                      <c:pt idx="473">
                        <c:v>8.0377079999999993E-3</c:v>
                      </c:pt>
                      <c:pt idx="474">
                        <c:v>8.0207500000000001E-3</c:v>
                      </c:pt>
                      <c:pt idx="475">
                        <c:v>8.0038639999999994E-3</c:v>
                      </c:pt>
                      <c:pt idx="476">
                        <c:v>7.9870480000000001E-3</c:v>
                      </c:pt>
                      <c:pt idx="477">
                        <c:v>7.9703029999999998E-3</c:v>
                      </c:pt>
                      <c:pt idx="478">
                        <c:v>7.9536280000000008E-3</c:v>
                      </c:pt>
                      <c:pt idx="479">
                        <c:v>7.9370229999999996E-3</c:v>
                      </c:pt>
                      <c:pt idx="480">
                        <c:v>7.9204870000000004E-3</c:v>
                      </c:pt>
                      <c:pt idx="481">
                        <c:v>7.9040199999999994E-3</c:v>
                      </c:pt>
                      <c:pt idx="482">
                        <c:v>7.8876209999999992E-3</c:v>
                      </c:pt>
                      <c:pt idx="483">
                        <c:v>7.8712899999999995E-3</c:v>
                      </c:pt>
                      <c:pt idx="484">
                        <c:v>7.8550270000000005E-3</c:v>
                      </c:pt>
                      <c:pt idx="485">
                        <c:v>7.8388299999999998E-3</c:v>
                      </c:pt>
                      <c:pt idx="486">
                        <c:v>7.8227000000000001E-3</c:v>
                      </c:pt>
                      <c:pt idx="487">
                        <c:v>7.806637E-3</c:v>
                      </c:pt>
                      <c:pt idx="488">
                        <c:v>7.7906390000000002E-3</c:v>
                      </c:pt>
                      <c:pt idx="489">
                        <c:v>7.7747069999999996E-3</c:v>
                      </c:pt>
                      <c:pt idx="490">
                        <c:v>7.758839E-3</c:v>
                      </c:pt>
                      <c:pt idx="491">
                        <c:v>7.7430370000000004E-3</c:v>
                      </c:pt>
                      <c:pt idx="492">
                        <c:v>7.7272979999999996E-3</c:v>
                      </c:pt>
                      <c:pt idx="493">
                        <c:v>7.7116229999999999E-3</c:v>
                      </c:pt>
                      <c:pt idx="494">
                        <c:v>7.6960120000000003E-3</c:v>
                      </c:pt>
                      <c:pt idx="495">
                        <c:v>7.6804639999999997E-3</c:v>
                      </c:pt>
                      <c:pt idx="496">
                        <c:v>7.6649789999999997E-3</c:v>
                      </c:pt>
                      <c:pt idx="497">
                        <c:v>6.5633369999999998E-3</c:v>
                      </c:pt>
                      <c:pt idx="498">
                        <c:v>5.4639249999999997E-3</c:v>
                      </c:pt>
                      <c:pt idx="499">
                        <c:v>4.3667330000000002E-3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2E76-4671-95B0-15F5AE617B72}"/>
                  </c:ext>
                </c:extLst>
              </c15:ser>
            </c15:filteredScatterSeries>
          </c:ext>
        </c:extLst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6E-4DBD-A005-FABD8104F7DC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6E-4DBD-A005-FABD8104F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1"/>
        <c:axPos val="b"/>
        <c:numFmt formatCode="General" sourceLinked="1"/>
        <c:majorTickMark val="in"/>
        <c:minorTickMark val="none"/>
        <c:tickLblPos val="nextTo"/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in"/>
        <c:minorTickMark val="in"/>
        <c:tickLblPos val="nextTo"/>
        <c:crossAx val="1579943168"/>
        <c:crosses val="autoZero"/>
        <c:crossBetween val="midCat"/>
        <c:majorUnit val="0.2"/>
        <c:minorUnit val="0.1"/>
      </c:valAx>
      <c:spPr>
        <a:noFill/>
        <a:ln w="1905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44444502931742674"/>
          <c:y val="5.1430140786789119E-2"/>
          <c:w val="0.48798238924055631"/>
          <c:h val="0.71363097433735578"/>
        </c:manualLayout>
      </c:layout>
      <c:scatterChart>
        <c:scatterStyle val="lineMarker"/>
        <c:varyColors val="0"/>
        <c:ser>
          <c:idx val="2"/>
          <c:order val="0"/>
          <c:tx>
            <c:strRef>
              <c:f>Fig_S1!$E$1</c:f>
              <c:strCache>
                <c:ptCount val="1"/>
                <c:pt idx="0">
                  <c:v>damping_fit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Fig_S1!$E$2:$E$501</c:f>
              <c:numCache>
                <c:formatCode>General</c:formatCode>
                <c:ptCount val="500"/>
                <c:pt idx="4">
                  <c:v>0.44501025500000002</c:v>
                </c:pt>
                <c:pt idx="5">
                  <c:v>0.27659602300000002</c:v>
                </c:pt>
                <c:pt idx="6">
                  <c:v>0.22084258600000001</c:v>
                </c:pt>
                <c:pt idx="7">
                  <c:v>0.18694930300000001</c:v>
                </c:pt>
                <c:pt idx="8">
                  <c:v>0.16395467699999999</c:v>
                </c:pt>
                <c:pt idx="9">
                  <c:v>0.14676746500000001</c:v>
                </c:pt>
                <c:pt idx="10">
                  <c:v>0.13343006299999999</c:v>
                </c:pt>
                <c:pt idx="11">
                  <c:v>0.122702783</c:v>
                </c:pt>
                <c:pt idx="12">
                  <c:v>0.11385484999999999</c:v>
                </c:pt>
                <c:pt idx="13">
                  <c:v>0.106411167</c:v>
                </c:pt>
                <c:pt idx="14">
                  <c:v>0.100047175</c:v>
                </c:pt>
                <c:pt idx="15">
                  <c:v>9.4533633000000006E-2</c:v>
                </c:pt>
                <c:pt idx="16">
                  <c:v>8.9703342000000005E-2</c:v>
                </c:pt>
                <c:pt idx="17">
                  <c:v>8.5431049999999994E-2</c:v>
                </c:pt>
                <c:pt idx="18">
                  <c:v>8.1621004999999996E-2</c:v>
                </c:pt>
                <c:pt idx="19">
                  <c:v>7.8198614E-2</c:v>
                </c:pt>
                <c:pt idx="20">
                  <c:v>7.5104837999999993E-2</c:v>
                </c:pt>
                <c:pt idx="21">
                  <c:v>7.2292287999999996E-2</c:v>
                </c:pt>
                <c:pt idx="22">
                  <c:v>6.9722489999999998E-2</c:v>
                </c:pt>
                <c:pt idx="23">
                  <c:v>6.7363698999999999E-2</c:v>
                </c:pt>
                <c:pt idx="24">
                  <c:v>6.5189706E-2</c:v>
                </c:pt>
                <c:pt idx="25">
                  <c:v>6.3178505999999995E-2</c:v>
                </c:pt>
                <c:pt idx="26">
                  <c:v>6.1311540999999997E-2</c:v>
                </c:pt>
                <c:pt idx="27">
                  <c:v>5.9573017999999998E-2</c:v>
                </c:pt>
                <c:pt idx="28">
                  <c:v>5.7949435000000001E-2</c:v>
                </c:pt>
                <c:pt idx="29">
                  <c:v>5.6429119999999999E-2</c:v>
                </c:pt>
                <c:pt idx="30">
                  <c:v>5.5001998000000003E-2</c:v>
                </c:pt>
                <c:pt idx="31">
                  <c:v>5.3659275999999999E-2</c:v>
                </c:pt>
                <c:pt idx="32">
                  <c:v>5.2393268E-2</c:v>
                </c:pt>
                <c:pt idx="33">
                  <c:v>5.1197199999999998E-2</c:v>
                </c:pt>
                <c:pt idx="34">
                  <c:v>5.0065101000000001E-2</c:v>
                </c:pt>
                <c:pt idx="35">
                  <c:v>4.8991672999999999E-2</c:v>
                </c:pt>
                <c:pt idx="36">
                  <c:v>4.7972202999999998E-2</c:v>
                </c:pt>
                <c:pt idx="37">
                  <c:v>4.7002477000000001E-2</c:v>
                </c:pt>
                <c:pt idx="38">
                  <c:v>4.6078724000000001E-2</c:v>
                </c:pt>
                <c:pt idx="39">
                  <c:v>4.5197551000000002E-2</c:v>
                </c:pt>
                <c:pt idx="40">
                  <c:v>4.4355899999999997E-2</c:v>
                </c:pt>
                <c:pt idx="41">
                  <c:v>4.3551001999999998E-2</c:v>
                </c:pt>
                <c:pt idx="42">
                  <c:v>4.2780354999999999E-2</c:v>
                </c:pt>
                <c:pt idx="43">
                  <c:v>4.2041680999999997E-2</c:v>
                </c:pt>
                <c:pt idx="44">
                  <c:v>4.1332903999999997E-2</c:v>
                </c:pt>
                <c:pt idx="45">
                  <c:v>4.0652125999999997E-2</c:v>
                </c:pt>
                <c:pt idx="46">
                  <c:v>3.9997616E-2</c:v>
                </c:pt>
                <c:pt idx="47">
                  <c:v>3.9367783000000003E-2</c:v>
                </c:pt>
                <c:pt idx="48">
                  <c:v>3.8761169999999998E-2</c:v>
                </c:pt>
                <c:pt idx="49">
                  <c:v>3.8176427999999998E-2</c:v>
                </c:pt>
                <c:pt idx="50">
                  <c:v>3.7612316999999999E-2</c:v>
                </c:pt>
                <c:pt idx="51">
                  <c:v>3.7067693999999998E-2</c:v>
                </c:pt>
                <c:pt idx="52">
                  <c:v>3.6541496999999999E-2</c:v>
                </c:pt>
                <c:pt idx="53">
                  <c:v>3.6032744999999998E-2</c:v>
                </c:pt>
                <c:pt idx="54">
                  <c:v>3.5540527000000002E-2</c:v>
                </c:pt>
                <c:pt idx="55">
                  <c:v>3.5063994000000001E-2</c:v>
                </c:pt>
                <c:pt idx="56">
                  <c:v>3.4602359999999999E-2</c:v>
                </c:pt>
                <c:pt idx="57">
                  <c:v>3.4154887000000002E-2</c:v>
                </c:pt>
                <c:pt idx="58">
                  <c:v>3.3720890000000003E-2</c:v>
                </c:pt>
                <c:pt idx="59">
                  <c:v>3.3299727000000001E-2</c:v>
                </c:pt>
                <c:pt idx="60">
                  <c:v>3.2890798999999998E-2</c:v>
                </c:pt>
                <c:pt idx="61">
                  <c:v>3.2493543999999999E-2</c:v>
                </c:pt>
                <c:pt idx="62">
                  <c:v>3.2107433999999997E-2</c:v>
                </c:pt>
                <c:pt idx="63">
                  <c:v>3.1731974000000003E-2</c:v>
                </c:pt>
                <c:pt idx="64">
                  <c:v>3.1366699999999997E-2</c:v>
                </c:pt>
                <c:pt idx="65">
                  <c:v>3.1011173E-2</c:v>
                </c:pt>
                <c:pt idx="66">
                  <c:v>3.0664982E-2</c:v>
                </c:pt>
                <c:pt idx="67">
                  <c:v>3.0327738E-2</c:v>
                </c:pt>
                <c:pt idx="68">
                  <c:v>2.9999074000000001E-2</c:v>
                </c:pt>
                <c:pt idx="69">
                  <c:v>2.9678644000000001E-2</c:v>
                </c:pt>
                <c:pt idx="70">
                  <c:v>2.9366122000000001E-2</c:v>
                </c:pt>
                <c:pt idx="71">
                  <c:v>2.9061196000000001E-2</c:v>
                </c:pt>
                <c:pt idx="72">
                  <c:v>2.8763575E-2</c:v>
                </c:pt>
                <c:pt idx="73">
                  <c:v>2.8472979999999998E-2</c:v>
                </c:pt>
                <c:pt idx="74">
                  <c:v>2.8189149E-2</c:v>
                </c:pt>
                <c:pt idx="75">
                  <c:v>2.7911831000000002E-2</c:v>
                </c:pt>
                <c:pt idx="76">
                  <c:v>2.7640788999999999E-2</c:v>
                </c:pt>
                <c:pt idx="77">
                  <c:v>2.7375798E-2</c:v>
                </c:pt>
                <c:pt idx="78">
                  <c:v>2.7116642E-2</c:v>
                </c:pt>
                <c:pt idx="79">
                  <c:v>2.6863117999999998E-2</c:v>
                </c:pt>
                <c:pt idx="80">
                  <c:v>2.6615031000000001E-2</c:v>
                </c:pt>
                <c:pt idx="81">
                  <c:v>2.6372195000000001E-2</c:v>
                </c:pt>
                <c:pt idx="82">
                  <c:v>2.6134435000000001E-2</c:v>
                </c:pt>
                <c:pt idx="83">
                  <c:v>2.5901581E-2</c:v>
                </c:pt>
                <c:pt idx="84">
                  <c:v>2.5673471999999999E-2</c:v>
                </c:pt>
                <c:pt idx="85">
                  <c:v>2.5449955E-2</c:v>
                </c:pt>
                <c:pt idx="86">
                  <c:v>2.5230882999999999E-2</c:v>
                </c:pt>
                <c:pt idx="87">
                  <c:v>2.5016114999999998E-2</c:v>
                </c:pt>
                <c:pt idx="88">
                  <c:v>2.4805516E-2</c:v>
                </c:pt>
                <c:pt idx="89">
                  <c:v>2.4598959E-2</c:v>
                </c:pt>
                <c:pt idx="90">
                  <c:v>2.4396319999999999E-2</c:v>
                </c:pt>
                <c:pt idx="91">
                  <c:v>2.419748E-2</c:v>
                </c:pt>
                <c:pt idx="92">
                  <c:v>2.4002326000000001E-2</c:v>
                </c:pt>
                <c:pt idx="93">
                  <c:v>2.3810748999999999E-2</c:v>
                </c:pt>
                <c:pt idx="94">
                  <c:v>2.3622646000000001E-2</c:v>
                </c:pt>
                <c:pt idx="95">
                  <c:v>2.3437915E-2</c:v>
                </c:pt>
                <c:pt idx="96">
                  <c:v>2.3256460999999999E-2</c:v>
                </c:pt>
                <c:pt idx="97">
                  <c:v>2.3078192000000001E-2</c:v>
                </c:pt>
                <c:pt idx="98">
                  <c:v>2.2903018000000001E-2</c:v>
                </c:pt>
                <c:pt idx="99">
                  <c:v>2.2730852999999999E-2</c:v>
                </c:pt>
                <c:pt idx="100">
                  <c:v>2.2561616999999999E-2</c:v>
                </c:pt>
                <c:pt idx="101">
                  <c:v>2.2395228E-2</c:v>
                </c:pt>
                <c:pt idx="102">
                  <c:v>2.2231613000000001E-2</c:v>
                </c:pt>
                <c:pt idx="103">
                  <c:v>2.2070695000000001E-2</c:v>
                </c:pt>
                <c:pt idx="104">
                  <c:v>2.1912405999999999E-2</c:v>
                </c:pt>
                <c:pt idx="105">
                  <c:v>2.1756675999999999E-2</c:v>
                </c:pt>
                <c:pt idx="106">
                  <c:v>2.1603441000000001E-2</c:v>
                </c:pt>
                <c:pt idx="107">
                  <c:v>2.1452635000000001E-2</c:v>
                </c:pt>
                <c:pt idx="108">
                  <c:v>2.1304198999999999E-2</c:v>
                </c:pt>
                <c:pt idx="109">
                  <c:v>2.1158072E-2</c:v>
                </c:pt>
                <c:pt idx="110">
                  <c:v>2.1014198000000001E-2</c:v>
                </c:pt>
                <c:pt idx="111">
                  <c:v>2.0872522000000001E-2</c:v>
                </c:pt>
                <c:pt idx="112">
                  <c:v>2.0732989E-2</c:v>
                </c:pt>
                <c:pt idx="113">
                  <c:v>2.0595549000000001E-2</c:v>
                </c:pt>
                <c:pt idx="114">
                  <c:v>2.0460151999999999E-2</c:v>
                </c:pt>
                <c:pt idx="115">
                  <c:v>2.0326749000000002E-2</c:v>
                </c:pt>
                <c:pt idx="116">
                  <c:v>2.0195293999999999E-2</c:v>
                </c:pt>
                <c:pt idx="117">
                  <c:v>2.0065741000000002E-2</c:v>
                </c:pt>
                <c:pt idx="118">
                  <c:v>1.9938046000000001E-2</c:v>
                </c:pt>
                <c:pt idx="119">
                  <c:v>1.9812169000000001E-2</c:v>
                </c:pt>
                <c:pt idx="120">
                  <c:v>1.9688066000000001E-2</c:v>
                </c:pt>
                <c:pt idx="121">
                  <c:v>1.9565698999999999E-2</c:v>
                </c:pt>
                <c:pt idx="122">
                  <c:v>1.9445028999999999E-2</c:v>
                </c:pt>
                <c:pt idx="123">
                  <c:v>1.9326018E-2</c:v>
                </c:pt>
                <c:pt idx="124">
                  <c:v>1.9208631E-2</c:v>
                </c:pt>
                <c:pt idx="125">
                  <c:v>1.9092832000000001E-2</c:v>
                </c:pt>
                <c:pt idx="126">
                  <c:v>1.8978587000000002E-2</c:v>
                </c:pt>
                <c:pt idx="127">
                  <c:v>1.8865862000000001E-2</c:v>
                </c:pt>
                <c:pt idx="128">
                  <c:v>1.8754626999999999E-2</c:v>
                </c:pt>
                <c:pt idx="129">
                  <c:v>1.8644847999999999E-2</c:v>
                </c:pt>
                <c:pt idx="130">
                  <c:v>1.8536497999999998E-2</c:v>
                </c:pt>
                <c:pt idx="131">
                  <c:v>1.8429544999999999E-2</c:v>
                </c:pt>
                <c:pt idx="132">
                  <c:v>1.8323961E-2</c:v>
                </c:pt>
                <c:pt idx="133">
                  <c:v>1.8219717999999999E-2</c:v>
                </c:pt>
                <c:pt idx="134">
                  <c:v>1.8116789000000001E-2</c:v>
                </c:pt>
                <c:pt idx="135">
                  <c:v>1.8015149000000001E-2</c:v>
                </c:pt>
                <c:pt idx="136">
                  <c:v>1.7914770999999999E-2</c:v>
                </c:pt>
                <c:pt idx="137">
                  <c:v>1.7815630999999998E-2</c:v>
                </c:pt>
                <c:pt idx="138">
                  <c:v>1.7717703000000001E-2</c:v>
                </c:pt>
                <c:pt idx="139">
                  <c:v>1.7620965999999998E-2</c:v>
                </c:pt>
                <c:pt idx="140">
                  <c:v>1.7525394999999999E-2</c:v>
                </c:pt>
                <c:pt idx="141">
                  <c:v>1.7430969000000001E-2</c:v>
                </c:pt>
                <c:pt idx="142">
                  <c:v>1.7337666000000002E-2</c:v>
                </c:pt>
                <c:pt idx="143">
                  <c:v>1.7245465000000001E-2</c:v>
                </c:pt>
                <c:pt idx="144">
                  <c:v>1.7154345000000001E-2</c:v>
                </c:pt>
                <c:pt idx="145">
                  <c:v>1.7064284999999998E-2</c:v>
                </c:pt>
                <c:pt idx="146">
                  <c:v>1.6975266999999999E-2</c:v>
                </c:pt>
                <c:pt idx="147">
                  <c:v>1.6887271999999998E-2</c:v>
                </c:pt>
                <c:pt idx="148">
                  <c:v>1.6800279000000001E-2</c:v>
                </c:pt>
                <c:pt idx="149">
                  <c:v>1.6714273000000002E-2</c:v>
                </c:pt>
                <c:pt idx="150">
                  <c:v>1.6629234E-2</c:v>
                </c:pt>
                <c:pt idx="151">
                  <c:v>1.6545146E-2</c:v>
                </c:pt>
                <c:pt idx="152">
                  <c:v>1.6461992000000002E-2</c:v>
                </c:pt>
                <c:pt idx="153">
                  <c:v>1.6379754999999999E-2</c:v>
                </c:pt>
                <c:pt idx="154">
                  <c:v>1.6298420000000001E-2</c:v>
                </c:pt>
                <c:pt idx="155">
                  <c:v>1.6217970000000002E-2</c:v>
                </c:pt>
                <c:pt idx="156">
                  <c:v>1.6138390999999998E-2</c:v>
                </c:pt>
                <c:pt idx="157">
                  <c:v>1.6059667E-2</c:v>
                </c:pt>
                <c:pt idx="158">
                  <c:v>1.5981783999999999E-2</c:v>
                </c:pt>
                <c:pt idx="159">
                  <c:v>1.5904728999999999E-2</c:v>
                </c:pt>
                <c:pt idx="160">
                  <c:v>1.5828485999999999E-2</c:v>
                </c:pt>
                <c:pt idx="161">
                  <c:v>1.5753041999999998E-2</c:v>
                </c:pt>
                <c:pt idx="162">
                  <c:v>1.5678384E-2</c:v>
                </c:pt>
                <c:pt idx="163">
                  <c:v>1.5604499000000001E-2</c:v>
                </c:pt>
                <c:pt idx="164">
                  <c:v>1.5531375E-2</c:v>
                </c:pt>
                <c:pt idx="165">
                  <c:v>1.5459000000000001E-2</c:v>
                </c:pt>
                <c:pt idx="166">
                  <c:v>1.5387359999999999E-2</c:v>
                </c:pt>
                <c:pt idx="167">
                  <c:v>1.5316444E-2</c:v>
                </c:pt>
                <c:pt idx="168">
                  <c:v>1.5246241000000001E-2</c:v>
                </c:pt>
                <c:pt idx="169">
                  <c:v>1.5176739E-2</c:v>
                </c:pt>
                <c:pt idx="170">
                  <c:v>1.5107928E-2</c:v>
                </c:pt>
                <c:pt idx="171">
                  <c:v>1.5039795999999999E-2</c:v>
                </c:pt>
                <c:pt idx="172">
                  <c:v>1.4972333000000001E-2</c:v>
                </c:pt>
                <c:pt idx="173">
                  <c:v>1.4905527999999999E-2</c:v>
                </c:pt>
                <c:pt idx="174">
                  <c:v>1.4839371000000001E-2</c:v>
                </c:pt>
                <c:pt idx="175">
                  <c:v>1.4773853999999999E-2</c:v>
                </c:pt>
                <c:pt idx="176">
                  <c:v>1.4708964E-2</c:v>
                </c:pt>
                <c:pt idx="177">
                  <c:v>1.4644694E-2</c:v>
                </c:pt>
                <c:pt idx="178">
                  <c:v>1.4581034E-2</c:v>
                </c:pt>
                <c:pt idx="179">
                  <c:v>1.4517973999999999E-2</c:v>
                </c:pt>
                <c:pt idx="180">
                  <c:v>1.4455506E-2</c:v>
                </c:pt>
                <c:pt idx="181">
                  <c:v>1.4393621000000001E-2</c:v>
                </c:pt>
                <c:pt idx="182">
                  <c:v>1.4332309999999999E-2</c:v>
                </c:pt>
                <c:pt idx="183">
                  <c:v>1.4271565999999999E-2</c:v>
                </c:pt>
                <c:pt idx="184">
                  <c:v>1.4211379E-2</c:v>
                </c:pt>
                <c:pt idx="185">
                  <c:v>1.4151741000000001E-2</c:v>
                </c:pt>
                <c:pt idx="186">
                  <c:v>1.4092646E-2</c:v>
                </c:pt>
                <c:pt idx="187">
                  <c:v>1.4034085E-2</c:v>
                </c:pt>
                <c:pt idx="188">
                  <c:v>1.397605E-2</c:v>
                </c:pt>
                <c:pt idx="189">
                  <c:v>1.3918534E-2</c:v>
                </c:pt>
                <c:pt idx="190">
                  <c:v>1.386153E-2</c:v>
                </c:pt>
                <c:pt idx="191">
                  <c:v>1.3805029999999999E-2</c:v>
                </c:pt>
                <c:pt idx="192">
                  <c:v>1.3749028E-2</c:v>
                </c:pt>
                <c:pt idx="193">
                  <c:v>1.3693515999999999E-2</c:v>
                </c:pt>
                <c:pt idx="194">
                  <c:v>1.3638488000000001E-2</c:v>
                </c:pt>
                <c:pt idx="195">
                  <c:v>1.3583937000000001E-2</c:v>
                </c:pt>
                <c:pt idx="196">
                  <c:v>1.3529856E-2</c:v>
                </c:pt>
                <c:pt idx="197">
                  <c:v>1.347624E-2</c:v>
                </c:pt>
                <c:pt idx="198">
                  <c:v>1.3423081999999999E-2</c:v>
                </c:pt>
                <c:pt idx="199">
                  <c:v>1.3370376E-2</c:v>
                </c:pt>
                <c:pt idx="200">
                  <c:v>1.3318116E-2</c:v>
                </c:pt>
                <c:pt idx="201">
                  <c:v>1.3266295000000001E-2</c:v>
                </c:pt>
                <c:pt idx="202">
                  <c:v>1.3214909E-2</c:v>
                </c:pt>
                <c:pt idx="203">
                  <c:v>1.3163951E-2</c:v>
                </c:pt>
                <c:pt idx="204">
                  <c:v>1.3113415E-2</c:v>
                </c:pt>
                <c:pt idx="205">
                  <c:v>1.3063296E-2</c:v>
                </c:pt>
                <c:pt idx="206">
                  <c:v>1.301359E-2</c:v>
                </c:pt>
                <c:pt idx="207">
                  <c:v>1.296429E-2</c:v>
                </c:pt>
                <c:pt idx="208">
                  <c:v>1.2915391E-2</c:v>
                </c:pt>
                <c:pt idx="209">
                  <c:v>1.2866888E-2</c:v>
                </c:pt>
                <c:pt idx="210">
                  <c:v>1.2818776E-2</c:v>
                </c:pt>
                <c:pt idx="211">
                  <c:v>1.2771051E-2</c:v>
                </c:pt>
                <c:pt idx="212">
                  <c:v>1.2723707000000001E-2</c:v>
                </c:pt>
                <c:pt idx="213">
                  <c:v>1.2676738999999999E-2</c:v>
                </c:pt>
                <c:pt idx="214">
                  <c:v>1.2630143E-2</c:v>
                </c:pt>
                <c:pt idx="215">
                  <c:v>1.2583914E-2</c:v>
                </c:pt>
                <c:pt idx="216">
                  <c:v>1.2538048E-2</c:v>
                </c:pt>
                <c:pt idx="217">
                  <c:v>1.249254E-2</c:v>
                </c:pt>
                <c:pt idx="218">
                  <c:v>1.2447385E-2</c:v>
                </c:pt>
                <c:pt idx="219">
                  <c:v>1.240258E-2</c:v>
                </c:pt>
                <c:pt idx="220">
                  <c:v>1.235812E-2</c:v>
                </c:pt>
                <c:pt idx="221">
                  <c:v>1.2314001E-2</c:v>
                </c:pt>
                <c:pt idx="222">
                  <c:v>1.2270219000000001E-2</c:v>
                </c:pt>
                <c:pt idx="223">
                  <c:v>1.222677E-2</c:v>
                </c:pt>
                <c:pt idx="224">
                  <c:v>1.2183650000000001E-2</c:v>
                </c:pt>
                <c:pt idx="225">
                  <c:v>1.2140855000000001E-2</c:v>
                </c:pt>
                <c:pt idx="226">
                  <c:v>1.2098381E-2</c:v>
                </c:pt>
                <c:pt idx="227">
                  <c:v>1.2056225E-2</c:v>
                </c:pt>
                <c:pt idx="228">
                  <c:v>1.2014382000000001E-2</c:v>
                </c:pt>
                <c:pt idx="229">
                  <c:v>1.1972849000000001E-2</c:v>
                </c:pt>
                <c:pt idx="230">
                  <c:v>1.1931621999999999E-2</c:v>
                </c:pt>
                <c:pt idx="231">
                  <c:v>1.1890698999999999E-2</c:v>
                </c:pt>
                <c:pt idx="232">
                  <c:v>1.1850074E-2</c:v>
                </c:pt>
                <c:pt idx="233">
                  <c:v>1.1809745999999999E-2</c:v>
                </c:pt>
                <c:pt idx="234">
                  <c:v>1.1769711E-2</c:v>
                </c:pt>
                <c:pt idx="235">
                  <c:v>1.1729964000000001E-2</c:v>
                </c:pt>
                <c:pt idx="236">
                  <c:v>1.1690504000000001E-2</c:v>
                </c:pt>
                <c:pt idx="237">
                  <c:v>1.1651326E-2</c:v>
                </c:pt>
                <c:pt idx="238">
                  <c:v>1.1612427999999999E-2</c:v>
                </c:pt>
                <c:pt idx="239">
                  <c:v>1.1573806000000001E-2</c:v>
                </c:pt>
                <c:pt idx="240">
                  <c:v>1.1535458E-2</c:v>
                </c:pt>
                <c:pt idx="241">
                  <c:v>1.149738E-2</c:v>
                </c:pt>
                <c:pt idx="242">
                  <c:v>1.1459570000000001E-2</c:v>
                </c:pt>
                <c:pt idx="243">
                  <c:v>1.1422023999999999E-2</c:v>
                </c:pt>
                <c:pt idx="244">
                  <c:v>1.1384739E-2</c:v>
                </c:pt>
                <c:pt idx="245">
                  <c:v>1.1347714E-2</c:v>
                </c:pt>
                <c:pt idx="246">
                  <c:v>1.1310944E-2</c:v>
                </c:pt>
                <c:pt idx="247">
                  <c:v>1.1274427E-2</c:v>
                </c:pt>
                <c:pt idx="248">
                  <c:v>1.1238161E-2</c:v>
                </c:pt>
                <c:pt idx="249">
                  <c:v>1.1202142E-2</c:v>
                </c:pt>
                <c:pt idx="250">
                  <c:v>1.1166369000000001E-2</c:v>
                </c:pt>
                <c:pt idx="251">
                  <c:v>1.1130838000000001E-2</c:v>
                </c:pt>
                <c:pt idx="252">
                  <c:v>1.1095547000000001E-2</c:v>
                </c:pt>
                <c:pt idx="253">
                  <c:v>1.1060492999999999E-2</c:v>
                </c:pt>
                <c:pt idx="254">
                  <c:v>1.1025673999999999E-2</c:v>
                </c:pt>
                <c:pt idx="255">
                  <c:v>1.0991087E-2</c:v>
                </c:pt>
                <c:pt idx="256">
                  <c:v>1.0956731000000001E-2</c:v>
                </c:pt>
                <c:pt idx="257">
                  <c:v>1.0922602E-2</c:v>
                </c:pt>
                <c:pt idx="258">
                  <c:v>1.0888699E-2</c:v>
                </c:pt>
                <c:pt idx="259">
                  <c:v>1.0855017999999999E-2</c:v>
                </c:pt>
                <c:pt idx="260">
                  <c:v>1.0821558E-2</c:v>
                </c:pt>
                <c:pt idx="261">
                  <c:v>1.0788317E-2</c:v>
                </c:pt>
                <c:pt idx="262">
                  <c:v>1.0755291E-2</c:v>
                </c:pt>
                <c:pt idx="263">
                  <c:v>1.072248E-2</c:v>
                </c:pt>
                <c:pt idx="264">
                  <c:v>1.0689880000000001E-2</c:v>
                </c:pt>
                <c:pt idx="265">
                  <c:v>1.065749E-2</c:v>
                </c:pt>
                <c:pt idx="266">
                  <c:v>1.0625308E-2</c:v>
                </c:pt>
                <c:pt idx="267">
                  <c:v>1.0593330999999999E-2</c:v>
                </c:pt>
                <c:pt idx="268">
                  <c:v>1.0561556999999999E-2</c:v>
                </c:pt>
                <c:pt idx="269">
                  <c:v>1.0529985E-2</c:v>
                </c:pt>
                <c:pt idx="270">
                  <c:v>1.0498613E-2</c:v>
                </c:pt>
                <c:pt idx="271">
                  <c:v>1.0467437E-2</c:v>
                </c:pt>
                <c:pt idx="272">
                  <c:v>1.0436457999999999E-2</c:v>
                </c:pt>
                <c:pt idx="273">
                  <c:v>1.0405671999999999E-2</c:v>
                </c:pt>
                <c:pt idx="274">
                  <c:v>1.0375077E-2</c:v>
                </c:pt>
                <c:pt idx="275">
                  <c:v>1.0344673E-2</c:v>
                </c:pt>
                <c:pt idx="276">
                  <c:v>1.0314456E-2</c:v>
                </c:pt>
                <c:pt idx="277">
                  <c:v>1.0284425999999999E-2</c:v>
                </c:pt>
                <c:pt idx="278">
                  <c:v>1.0254581E-2</c:v>
                </c:pt>
                <c:pt idx="279">
                  <c:v>1.0224918E-2</c:v>
                </c:pt>
                <c:pt idx="280">
                  <c:v>1.0195436E-2</c:v>
                </c:pt>
                <c:pt idx="281">
                  <c:v>1.0166133000000001E-2</c:v>
                </c:pt>
                <c:pt idx="282">
                  <c:v>1.0137007E-2</c:v>
                </c:pt>
                <c:pt idx="283">
                  <c:v>1.0108058E-2</c:v>
                </c:pt>
                <c:pt idx="284">
                  <c:v>1.0079283E-2</c:v>
                </c:pt>
                <c:pt idx="285">
                  <c:v>1.0050679999999999E-2</c:v>
                </c:pt>
                <c:pt idx="286">
                  <c:v>1.0022247999999999E-2</c:v>
                </c:pt>
                <c:pt idx="287">
                  <c:v>9.9939859999999998E-3</c:v>
                </c:pt>
                <c:pt idx="288">
                  <c:v>9.9658909999999993E-3</c:v>
                </c:pt>
                <c:pt idx="289">
                  <c:v>9.9379629999999993E-3</c:v>
                </c:pt>
                <c:pt idx="290">
                  <c:v>9.9101989999999997E-3</c:v>
                </c:pt>
                <c:pt idx="291">
                  <c:v>9.8825990000000006E-3</c:v>
                </c:pt>
                <c:pt idx="292">
                  <c:v>9.85516E-3</c:v>
                </c:pt>
                <c:pt idx="293">
                  <c:v>9.8278810000000001E-3</c:v>
                </c:pt>
                <c:pt idx="294">
                  <c:v>9.8007609999999998E-3</c:v>
                </c:pt>
                <c:pt idx="295">
                  <c:v>9.7737989999999997E-3</c:v>
                </c:pt>
                <c:pt idx="296">
                  <c:v>9.7469919999999995E-3</c:v>
                </c:pt>
                <c:pt idx="297">
                  <c:v>9.7203399999999992E-3</c:v>
                </c:pt>
                <c:pt idx="298">
                  <c:v>9.6938419999999994E-3</c:v>
                </c:pt>
                <c:pt idx="299">
                  <c:v>9.6674949999999999E-3</c:v>
                </c:pt>
                <c:pt idx="300">
                  <c:v>9.6412979999999995E-3</c:v>
                </c:pt>
                <c:pt idx="301">
                  <c:v>9.6152500000000005E-3</c:v>
                </c:pt>
                <c:pt idx="302">
                  <c:v>9.58935E-3</c:v>
                </c:pt>
                <c:pt idx="303">
                  <c:v>9.5635970000000001E-3</c:v>
                </c:pt>
                <c:pt idx="304">
                  <c:v>9.5379890000000002E-3</c:v>
                </c:pt>
                <c:pt idx="305">
                  <c:v>9.5125239999999996E-3</c:v>
                </c:pt>
                <c:pt idx="306">
                  <c:v>9.4872020000000001E-3</c:v>
                </c:pt>
                <c:pt idx="307">
                  <c:v>9.4620220000000005E-3</c:v>
                </c:pt>
                <c:pt idx="308">
                  <c:v>9.436982E-3</c:v>
                </c:pt>
                <c:pt idx="309">
                  <c:v>9.4120809999999992E-3</c:v>
                </c:pt>
                <c:pt idx="310">
                  <c:v>9.3873169999999992E-3</c:v>
                </c:pt>
                <c:pt idx="311">
                  <c:v>9.3626899999999999E-3</c:v>
                </c:pt>
                <c:pt idx="312">
                  <c:v>9.3381990000000002E-3</c:v>
                </c:pt>
                <c:pt idx="313">
                  <c:v>9.3138419999999993E-3</c:v>
                </c:pt>
                <c:pt idx="314">
                  <c:v>9.2896179999999995E-3</c:v>
                </c:pt>
                <c:pt idx="315">
                  <c:v>9.2655259999999996E-3</c:v>
                </c:pt>
                <c:pt idx="316">
                  <c:v>9.2415650000000002E-3</c:v>
                </c:pt>
                <c:pt idx="317">
                  <c:v>9.2177330000000005E-3</c:v>
                </c:pt>
                <c:pt idx="318">
                  <c:v>9.1940310000000001E-3</c:v>
                </c:pt>
                <c:pt idx="319">
                  <c:v>9.1704560000000004E-3</c:v>
                </c:pt>
                <c:pt idx="320">
                  <c:v>9.1470070000000004E-3</c:v>
                </c:pt>
                <c:pt idx="321">
                  <c:v>9.123684E-3</c:v>
                </c:pt>
                <c:pt idx="322">
                  <c:v>9.1004850000000002E-3</c:v>
                </c:pt>
                <c:pt idx="323">
                  <c:v>9.0774099999999993E-3</c:v>
                </c:pt>
                <c:pt idx="324">
                  <c:v>9.0544570000000001E-3</c:v>
                </c:pt>
                <c:pt idx="325">
                  <c:v>9.0316259999999992E-3</c:v>
                </c:pt>
                <c:pt idx="326">
                  <c:v>9.0089149999999993E-3</c:v>
                </c:pt>
                <c:pt idx="327">
                  <c:v>8.9863229999999992E-3</c:v>
                </c:pt>
                <c:pt idx="328">
                  <c:v>8.9638500000000006E-3</c:v>
                </c:pt>
                <c:pt idx="329">
                  <c:v>8.9414939999999995E-3</c:v>
                </c:pt>
                <c:pt idx="330">
                  <c:v>8.9192539999999997E-3</c:v>
                </c:pt>
                <c:pt idx="331">
                  <c:v>8.8971310000000008E-3</c:v>
                </c:pt>
                <c:pt idx="332">
                  <c:v>8.8751209999999997E-3</c:v>
                </c:pt>
                <c:pt idx="333">
                  <c:v>8.8532260000000005E-3</c:v>
                </c:pt>
                <c:pt idx="334">
                  <c:v>8.8314440000000008E-3</c:v>
                </c:pt>
                <c:pt idx="335">
                  <c:v>8.8097729999999999E-3</c:v>
                </c:pt>
                <c:pt idx="336">
                  <c:v>8.7882140000000008E-3</c:v>
                </c:pt>
                <c:pt idx="337">
                  <c:v>8.7667639999999998E-3</c:v>
                </c:pt>
                <c:pt idx="338">
                  <c:v>8.7454239999999999E-3</c:v>
                </c:pt>
                <c:pt idx="339">
                  <c:v>8.7241920000000004E-3</c:v>
                </c:pt>
                <c:pt idx="340">
                  <c:v>8.7030679999999996E-3</c:v>
                </c:pt>
                <c:pt idx="341">
                  <c:v>8.6820509999999997E-3</c:v>
                </c:pt>
                <c:pt idx="342">
                  <c:v>8.661139E-3</c:v>
                </c:pt>
                <c:pt idx="343">
                  <c:v>8.640333E-3</c:v>
                </c:pt>
                <c:pt idx="344">
                  <c:v>8.6196299999999997E-3</c:v>
                </c:pt>
                <c:pt idx="345">
                  <c:v>8.599031E-3</c:v>
                </c:pt>
                <c:pt idx="346">
                  <c:v>8.578535E-3</c:v>
                </c:pt>
                <c:pt idx="347">
                  <c:v>8.558141E-3</c:v>
                </c:pt>
                <c:pt idx="348">
                  <c:v>8.5378469999999995E-3</c:v>
                </c:pt>
                <c:pt idx="349">
                  <c:v>8.5176539999999995E-3</c:v>
                </c:pt>
                <c:pt idx="350">
                  <c:v>8.4975599999999995E-3</c:v>
                </c:pt>
                <c:pt idx="351">
                  <c:v>8.4775660000000006E-3</c:v>
                </c:pt>
                <c:pt idx="352">
                  <c:v>8.4576689999999993E-3</c:v>
                </c:pt>
                <c:pt idx="353">
                  <c:v>8.4378690000000006E-3</c:v>
                </c:pt>
                <c:pt idx="354">
                  <c:v>8.4181659999999995E-3</c:v>
                </c:pt>
                <c:pt idx="355">
                  <c:v>8.3985589999999999E-3</c:v>
                </c:pt>
                <c:pt idx="356">
                  <c:v>8.3790470000000006E-3</c:v>
                </c:pt>
                <c:pt idx="357">
                  <c:v>8.3596290000000004E-3</c:v>
                </c:pt>
                <c:pt idx="358">
                  <c:v>8.3403049999999992E-3</c:v>
                </c:pt>
                <c:pt idx="359">
                  <c:v>8.3210739999999995E-3</c:v>
                </c:pt>
                <c:pt idx="360">
                  <c:v>8.3019349999999999E-3</c:v>
                </c:pt>
                <c:pt idx="361">
                  <c:v>8.2828880000000004E-3</c:v>
                </c:pt>
                <c:pt idx="362">
                  <c:v>8.2639310000000004E-3</c:v>
                </c:pt>
                <c:pt idx="363">
                  <c:v>8.2450649999999993E-3</c:v>
                </c:pt>
                <c:pt idx="364">
                  <c:v>8.226288E-3</c:v>
                </c:pt>
                <c:pt idx="365">
                  <c:v>8.2076010000000001E-3</c:v>
                </c:pt>
                <c:pt idx="366">
                  <c:v>8.1890009999999996E-3</c:v>
                </c:pt>
                <c:pt idx="367">
                  <c:v>8.1704889999999995E-3</c:v>
                </c:pt>
                <c:pt idx="368">
                  <c:v>8.152065E-3</c:v>
                </c:pt>
                <c:pt idx="369">
                  <c:v>8.1337260000000008E-3</c:v>
                </c:pt>
                <c:pt idx="370">
                  <c:v>8.1154739999999993E-3</c:v>
                </c:pt>
                <c:pt idx="371">
                  <c:v>8.0973060000000003E-3</c:v>
                </c:pt>
                <c:pt idx="372">
                  <c:v>8.079223E-3</c:v>
                </c:pt>
                <c:pt idx="373">
                  <c:v>8.0612229999999993E-3</c:v>
                </c:pt>
                <c:pt idx="374">
                  <c:v>8.0433080000000007E-3</c:v>
                </c:pt>
                <c:pt idx="375">
                  <c:v>8.0254739999999995E-3</c:v>
                </c:pt>
                <c:pt idx="376">
                  <c:v>8.0077229999999996E-3</c:v>
                </c:pt>
                <c:pt idx="377">
                  <c:v>7.9900530000000004E-3</c:v>
                </c:pt>
                <c:pt idx="378">
                  <c:v>7.9724640000000003E-3</c:v>
                </c:pt>
                <c:pt idx="379">
                  <c:v>7.9549559999999991E-3</c:v>
                </c:pt>
                <c:pt idx="380">
                  <c:v>7.9375269999999998E-3</c:v>
                </c:pt>
                <c:pt idx="381">
                  <c:v>7.9201779999999999E-3</c:v>
                </c:pt>
                <c:pt idx="382">
                  <c:v>7.9029070000000007E-3</c:v>
                </c:pt>
                <c:pt idx="383">
                  <c:v>7.8857149999999997E-3</c:v>
                </c:pt>
                <c:pt idx="384">
                  <c:v>7.8685999999999999E-3</c:v>
                </c:pt>
                <c:pt idx="385">
                  <c:v>7.8515630000000006E-3</c:v>
                </c:pt>
                <c:pt idx="386">
                  <c:v>7.8346010000000001E-3</c:v>
                </c:pt>
                <c:pt idx="387">
                  <c:v>7.8177160000000006E-3</c:v>
                </c:pt>
                <c:pt idx="388">
                  <c:v>7.8009059999999998E-3</c:v>
                </c:pt>
                <c:pt idx="389">
                  <c:v>7.7841710000000003E-3</c:v>
                </c:pt>
                <c:pt idx="390">
                  <c:v>7.76751E-3</c:v>
                </c:pt>
                <c:pt idx="391">
                  <c:v>7.7509240000000002E-3</c:v>
                </c:pt>
                <c:pt idx="392">
                  <c:v>7.7344110000000001E-3</c:v>
                </c:pt>
                <c:pt idx="393">
                  <c:v>7.7179700000000002E-3</c:v>
                </c:pt>
                <c:pt idx="394">
                  <c:v>7.7016020000000001E-3</c:v>
                </c:pt>
                <c:pt idx="395">
                  <c:v>7.6853060000000003E-3</c:v>
                </c:pt>
                <c:pt idx="396">
                  <c:v>7.6690819999999998E-3</c:v>
                </c:pt>
                <c:pt idx="397">
                  <c:v>7.6529279999999998E-3</c:v>
                </c:pt>
                <c:pt idx="398">
                  <c:v>7.6368449999999997E-3</c:v>
                </c:pt>
                <c:pt idx="399">
                  <c:v>7.6208320000000001E-3</c:v>
                </c:pt>
                <c:pt idx="400">
                  <c:v>7.6048879999999998E-3</c:v>
                </c:pt>
                <c:pt idx="401">
                  <c:v>7.5890139999999998E-3</c:v>
                </c:pt>
                <c:pt idx="402">
                  <c:v>7.5732079999999997E-3</c:v>
                </c:pt>
                <c:pt idx="403">
                  <c:v>7.5574700000000002E-3</c:v>
                </c:pt>
                <c:pt idx="404">
                  <c:v>7.5418000000000004E-3</c:v>
                </c:pt>
                <c:pt idx="405">
                  <c:v>7.5261970000000001E-3</c:v>
                </c:pt>
                <c:pt idx="406">
                  <c:v>7.5106610000000001E-3</c:v>
                </c:pt>
                <c:pt idx="407">
                  <c:v>7.495191E-3</c:v>
                </c:pt>
                <c:pt idx="408">
                  <c:v>7.4797869999999999E-3</c:v>
                </c:pt>
                <c:pt idx="409">
                  <c:v>7.4644489999999997E-3</c:v>
                </c:pt>
                <c:pt idx="410">
                  <c:v>7.4491760000000001E-3</c:v>
                </c:pt>
                <c:pt idx="411">
                  <c:v>7.4339669999999997E-3</c:v>
                </c:pt>
                <c:pt idx="412">
                  <c:v>7.4188229999999997E-3</c:v>
                </c:pt>
                <c:pt idx="413">
                  <c:v>7.4037419999999996E-3</c:v>
                </c:pt>
                <c:pt idx="414">
                  <c:v>7.3887249999999996E-3</c:v>
                </c:pt>
                <c:pt idx="415">
                  <c:v>7.3737710000000003E-3</c:v>
                </c:pt>
                <c:pt idx="416">
                  <c:v>7.3588799999999999E-3</c:v>
                </c:pt>
                <c:pt idx="417">
                  <c:v>7.3440500000000004E-3</c:v>
                </c:pt>
                <c:pt idx="418">
                  <c:v>7.3292820000000003E-3</c:v>
                </c:pt>
                <c:pt idx="419">
                  <c:v>7.3145759999999997E-3</c:v>
                </c:pt>
                <c:pt idx="420">
                  <c:v>7.2999299999999996E-3</c:v>
                </c:pt>
                <c:pt idx="421">
                  <c:v>7.2853459999999998E-3</c:v>
                </c:pt>
                <c:pt idx="422">
                  <c:v>7.2708210000000002E-3</c:v>
                </c:pt>
                <c:pt idx="423">
                  <c:v>7.2563560000000003E-3</c:v>
                </c:pt>
                <c:pt idx="424">
                  <c:v>7.2419509999999999E-3</c:v>
                </c:pt>
                <c:pt idx="425">
                  <c:v>7.2276040000000003E-3</c:v>
                </c:pt>
                <c:pt idx="426">
                  <c:v>7.2133170000000003E-3</c:v>
                </c:pt>
                <c:pt idx="427">
                  <c:v>7.1990880000000002E-3</c:v>
                </c:pt>
                <c:pt idx="428">
                  <c:v>7.1849160000000004E-3</c:v>
                </c:pt>
                <c:pt idx="429">
                  <c:v>7.1708029999999999E-3</c:v>
                </c:pt>
                <c:pt idx="430">
                  <c:v>7.1567460000000003E-3</c:v>
                </c:pt>
                <c:pt idx="431">
                  <c:v>7.1427469999999996E-3</c:v>
                </c:pt>
                <c:pt idx="432">
                  <c:v>7.1288039999999999E-3</c:v>
                </c:pt>
                <c:pt idx="433">
                  <c:v>7.1149170000000001E-3</c:v>
                </c:pt>
                <c:pt idx="434">
                  <c:v>7.1010860000000004E-3</c:v>
                </c:pt>
                <c:pt idx="435">
                  <c:v>7.0873100000000003E-3</c:v>
                </c:pt>
                <c:pt idx="436">
                  <c:v>7.0735900000000003E-3</c:v>
                </c:pt>
                <c:pt idx="437">
                  <c:v>7.0599240000000004E-3</c:v>
                </c:pt>
                <c:pt idx="438">
                  <c:v>7.0463130000000002E-3</c:v>
                </c:pt>
                <c:pt idx="439">
                  <c:v>7.0327549999999999E-3</c:v>
                </c:pt>
                <c:pt idx="440">
                  <c:v>7.0192520000000001E-3</c:v>
                </c:pt>
                <c:pt idx="441">
                  <c:v>7.0058020000000002E-3</c:v>
                </c:pt>
                <c:pt idx="442">
                  <c:v>6.9924059999999996E-3</c:v>
                </c:pt>
                <c:pt idx="443">
                  <c:v>6.9790620000000003E-3</c:v>
                </c:pt>
                <c:pt idx="444">
                  <c:v>6.9657699999999996E-3</c:v>
                </c:pt>
                <c:pt idx="445">
                  <c:v>6.9525309999999996E-3</c:v>
                </c:pt>
                <c:pt idx="446">
                  <c:v>6.9393440000000001E-3</c:v>
                </c:pt>
                <c:pt idx="447">
                  <c:v>6.9262079999999997E-3</c:v>
                </c:pt>
                <c:pt idx="448">
                  <c:v>6.9131230000000002E-3</c:v>
                </c:pt>
                <c:pt idx="449">
                  <c:v>6.9000900000000002E-3</c:v>
                </c:pt>
                <c:pt idx="450">
                  <c:v>6.887107E-3</c:v>
                </c:pt>
                <c:pt idx="451">
                  <c:v>6.8741740000000003E-3</c:v>
                </c:pt>
                <c:pt idx="452">
                  <c:v>6.8612910000000003E-3</c:v>
                </c:pt>
                <c:pt idx="453">
                  <c:v>6.8484590000000003E-3</c:v>
                </c:pt>
                <c:pt idx="454">
                  <c:v>6.8356750000000003E-3</c:v>
                </c:pt>
                <c:pt idx="455">
                  <c:v>6.8229409999999999E-3</c:v>
                </c:pt>
                <c:pt idx="456">
                  <c:v>6.8102550000000003E-3</c:v>
                </c:pt>
                <c:pt idx="457">
                  <c:v>6.7976190000000004E-3</c:v>
                </c:pt>
                <c:pt idx="458">
                  <c:v>6.7850300000000001E-3</c:v>
                </c:pt>
                <c:pt idx="459">
                  <c:v>6.7724889999999996E-3</c:v>
                </c:pt>
                <c:pt idx="460">
                  <c:v>6.7599959999999999E-3</c:v>
                </c:pt>
                <c:pt idx="461">
                  <c:v>6.7475510000000001E-3</c:v>
                </c:pt>
                <c:pt idx="462">
                  <c:v>6.7351529999999998E-3</c:v>
                </c:pt>
                <c:pt idx="463">
                  <c:v>6.7228019999999999E-3</c:v>
                </c:pt>
                <c:pt idx="464">
                  <c:v>6.7104970000000002E-3</c:v>
                </c:pt>
                <c:pt idx="465">
                  <c:v>6.6982379999999996E-3</c:v>
                </c:pt>
                <c:pt idx="466">
                  <c:v>6.6860260000000003E-3</c:v>
                </c:pt>
                <c:pt idx="467">
                  <c:v>6.6738600000000002E-3</c:v>
                </c:pt>
                <c:pt idx="468">
                  <c:v>6.6617389999999999E-3</c:v>
                </c:pt>
                <c:pt idx="469">
                  <c:v>6.6496630000000001E-3</c:v>
                </c:pt>
                <c:pt idx="470">
                  <c:v>6.6376320000000001E-3</c:v>
                </c:pt>
                <c:pt idx="471">
                  <c:v>6.6256470000000001E-3</c:v>
                </c:pt>
                <c:pt idx="472">
                  <c:v>6.6137050000000001E-3</c:v>
                </c:pt>
                <c:pt idx="473">
                  <c:v>6.6018079999999998E-3</c:v>
                </c:pt>
                <c:pt idx="474">
                  <c:v>6.5899549999999998E-3</c:v>
                </c:pt>
                <c:pt idx="475">
                  <c:v>6.578146E-3</c:v>
                </c:pt>
                <c:pt idx="476">
                  <c:v>6.5663800000000001E-3</c:v>
                </c:pt>
                <c:pt idx="477">
                  <c:v>6.5546579999999997E-3</c:v>
                </c:pt>
                <c:pt idx="478">
                  <c:v>6.5429779999999996E-3</c:v>
                </c:pt>
                <c:pt idx="479">
                  <c:v>6.5313410000000004E-3</c:v>
                </c:pt>
                <c:pt idx="480">
                  <c:v>6.5197470000000002E-3</c:v>
                </c:pt>
                <c:pt idx="481">
                  <c:v>6.5081949999999996E-3</c:v>
                </c:pt>
                <c:pt idx="482">
                  <c:v>6.4966850000000003E-3</c:v>
                </c:pt>
                <c:pt idx="483">
                  <c:v>6.4852169999999997E-3</c:v>
                </c:pt>
                <c:pt idx="484">
                  <c:v>6.4737909999999996E-3</c:v>
                </c:pt>
                <c:pt idx="485">
                  <c:v>6.4624060000000004E-3</c:v>
                </c:pt>
                <c:pt idx="486">
                  <c:v>6.4510619999999996E-3</c:v>
                </c:pt>
                <c:pt idx="487">
                  <c:v>6.4397589999999998E-3</c:v>
                </c:pt>
                <c:pt idx="488">
                  <c:v>6.428497E-3</c:v>
                </c:pt>
                <c:pt idx="489">
                  <c:v>6.4172750000000001E-3</c:v>
                </c:pt>
                <c:pt idx="490">
                  <c:v>6.4060929999999999E-3</c:v>
                </c:pt>
                <c:pt idx="491">
                  <c:v>6.3949519999999998E-3</c:v>
                </c:pt>
                <c:pt idx="492">
                  <c:v>6.3838499999999999E-3</c:v>
                </c:pt>
                <c:pt idx="493">
                  <c:v>6.3727879999999999E-3</c:v>
                </c:pt>
                <c:pt idx="494">
                  <c:v>6.3617650000000001E-3</c:v>
                </c:pt>
                <c:pt idx="495">
                  <c:v>6.3507809999999998E-3</c:v>
                </c:pt>
                <c:pt idx="496">
                  <c:v>6.3398359999999997E-3</c:v>
                </c:pt>
                <c:pt idx="497">
                  <c:v>5.4294490000000003E-3</c:v>
                </c:pt>
                <c:pt idx="498">
                  <c:v>4.5206370000000001E-3</c:v>
                </c:pt>
                <c:pt idx="499">
                  <c:v>3.6133939999999998E-3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76-4671-95B0-15F5AE617B72}"/>
            </c:ext>
          </c:extLst>
        </c:ser>
        <c:ser>
          <c:idx val="1"/>
          <c:order val="1"/>
          <c:tx>
            <c:strRef>
              <c:f>Fig_S1!$D$1</c:f>
              <c:strCache>
                <c:ptCount val="1"/>
                <c:pt idx="0">
                  <c:v>damping_no_slip</c:v>
                </c:pt>
              </c:strCache>
            </c:strRef>
          </c:tx>
          <c:spPr>
            <a:ln w="25400" cap="rnd">
              <a:solidFill>
                <a:sysClr val="windowText" lastClr="00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Fig_S1!$C$2:$C$501</c:f>
              <c:numCache>
                <c:formatCode>General</c:formatCode>
                <c:ptCount val="500"/>
                <c:pt idx="0">
                  <c:v>0</c:v>
                </c:pt>
                <c:pt idx="1">
                  <c:v>0.37152931099999997</c:v>
                </c:pt>
                <c:pt idx="2">
                  <c:v>0.74305862199999995</c:v>
                </c:pt>
                <c:pt idx="3">
                  <c:v>1.1145879030000001</c:v>
                </c:pt>
                <c:pt idx="4">
                  <c:v>1.4861172439999999</c:v>
                </c:pt>
                <c:pt idx="5">
                  <c:v>1.8576465849999999</c:v>
                </c:pt>
                <c:pt idx="6">
                  <c:v>2.2291758060000002</c:v>
                </c:pt>
                <c:pt idx="7">
                  <c:v>2.6007051470000002</c:v>
                </c:pt>
                <c:pt idx="8">
                  <c:v>2.9722344879999998</c:v>
                </c:pt>
                <c:pt idx="9">
                  <c:v>3.3437638280000002</c:v>
                </c:pt>
                <c:pt idx="10">
                  <c:v>3.7152931690000002</c:v>
                </c:pt>
                <c:pt idx="11">
                  <c:v>4.0868225100000002</c:v>
                </c:pt>
                <c:pt idx="12">
                  <c:v>4.4583516120000004</c:v>
                </c:pt>
                <c:pt idx="13">
                  <c:v>4.8298811910000001</c:v>
                </c:pt>
                <c:pt idx="14">
                  <c:v>5.2014102940000004</c:v>
                </c:pt>
                <c:pt idx="15">
                  <c:v>5.5729398730000002</c:v>
                </c:pt>
                <c:pt idx="16">
                  <c:v>5.9444689750000004</c:v>
                </c:pt>
                <c:pt idx="17">
                  <c:v>6.3159980769999997</c:v>
                </c:pt>
                <c:pt idx="18">
                  <c:v>6.6875276570000004</c:v>
                </c:pt>
                <c:pt idx="19">
                  <c:v>7.0590567589999997</c:v>
                </c:pt>
                <c:pt idx="20">
                  <c:v>7.4305863380000003</c:v>
                </c:pt>
                <c:pt idx="21">
                  <c:v>7.8021154399999997</c:v>
                </c:pt>
                <c:pt idx="22">
                  <c:v>8.1736450200000004</c:v>
                </c:pt>
                <c:pt idx="23">
                  <c:v>8.5451745989999992</c:v>
                </c:pt>
                <c:pt idx="24">
                  <c:v>8.9167032240000008</c:v>
                </c:pt>
                <c:pt idx="25">
                  <c:v>9.2882328029999996</c:v>
                </c:pt>
                <c:pt idx="26">
                  <c:v>9.6597623830000003</c:v>
                </c:pt>
                <c:pt idx="27">
                  <c:v>10.03129101</c:v>
                </c:pt>
                <c:pt idx="28">
                  <c:v>10.402820589999999</c:v>
                </c:pt>
                <c:pt idx="29">
                  <c:v>10.77435017</c:v>
                </c:pt>
                <c:pt idx="30">
                  <c:v>11.145879750000001</c:v>
                </c:pt>
                <c:pt idx="31">
                  <c:v>11.51740837</c:v>
                </c:pt>
                <c:pt idx="32">
                  <c:v>11.888937950000001</c:v>
                </c:pt>
                <c:pt idx="33">
                  <c:v>12.26046753</c:v>
                </c:pt>
                <c:pt idx="34">
                  <c:v>12.631996150000001</c:v>
                </c:pt>
                <c:pt idx="35">
                  <c:v>13.00352573</c:v>
                </c:pt>
                <c:pt idx="36">
                  <c:v>13.37505531</c:v>
                </c:pt>
                <c:pt idx="37">
                  <c:v>13.746584889999999</c:v>
                </c:pt>
                <c:pt idx="38">
                  <c:v>14.11811352</c:v>
                </c:pt>
                <c:pt idx="39">
                  <c:v>14.4896431</c:v>
                </c:pt>
                <c:pt idx="40">
                  <c:v>14.861172679999999</c:v>
                </c:pt>
                <c:pt idx="41">
                  <c:v>15.2327013</c:v>
                </c:pt>
                <c:pt idx="42">
                  <c:v>15.604230879999999</c:v>
                </c:pt>
                <c:pt idx="43">
                  <c:v>15.97576046</c:v>
                </c:pt>
                <c:pt idx="44">
                  <c:v>16.347290040000001</c:v>
                </c:pt>
                <c:pt idx="45">
                  <c:v>16.71881866</c:v>
                </c:pt>
                <c:pt idx="46">
                  <c:v>17.090349199999999</c:v>
                </c:pt>
                <c:pt idx="47">
                  <c:v>17.461877820000002</c:v>
                </c:pt>
                <c:pt idx="48">
                  <c:v>17.833406449999998</c:v>
                </c:pt>
                <c:pt idx="49">
                  <c:v>18.204936979999999</c:v>
                </c:pt>
                <c:pt idx="50">
                  <c:v>18.57646561</c:v>
                </c:pt>
                <c:pt idx="51">
                  <c:v>18.947994229999999</c:v>
                </c:pt>
                <c:pt idx="52">
                  <c:v>19.319524770000001</c:v>
                </c:pt>
                <c:pt idx="53">
                  <c:v>19.69105339</c:v>
                </c:pt>
                <c:pt idx="54">
                  <c:v>20.062582020000001</c:v>
                </c:pt>
                <c:pt idx="55">
                  <c:v>20.434112549999998</c:v>
                </c:pt>
                <c:pt idx="56">
                  <c:v>20.805641170000001</c:v>
                </c:pt>
                <c:pt idx="57">
                  <c:v>21.177169800000001</c:v>
                </c:pt>
                <c:pt idx="58">
                  <c:v>21.548700329999999</c:v>
                </c:pt>
                <c:pt idx="59">
                  <c:v>21.920228959999999</c:v>
                </c:pt>
                <c:pt idx="60">
                  <c:v>22.29175949</c:v>
                </c:pt>
                <c:pt idx="61">
                  <c:v>22.663288120000001</c:v>
                </c:pt>
                <c:pt idx="62">
                  <c:v>23.03481674</c:v>
                </c:pt>
                <c:pt idx="63">
                  <c:v>23.406347270000001</c:v>
                </c:pt>
                <c:pt idx="64">
                  <c:v>23.777875900000002</c:v>
                </c:pt>
                <c:pt idx="65">
                  <c:v>24.149404530000002</c:v>
                </c:pt>
                <c:pt idx="66">
                  <c:v>24.520935059999999</c:v>
                </c:pt>
                <c:pt idx="67">
                  <c:v>24.892463679999999</c:v>
                </c:pt>
                <c:pt idx="68">
                  <c:v>25.263992309999999</c:v>
                </c:pt>
                <c:pt idx="69">
                  <c:v>25.63552284</c:v>
                </c:pt>
                <c:pt idx="70">
                  <c:v>26.00705147</c:v>
                </c:pt>
                <c:pt idx="71">
                  <c:v>26.378582000000002</c:v>
                </c:pt>
                <c:pt idx="72">
                  <c:v>26.750110630000002</c:v>
                </c:pt>
                <c:pt idx="73">
                  <c:v>27.121639250000001</c:v>
                </c:pt>
                <c:pt idx="74">
                  <c:v>27.493169779999999</c:v>
                </c:pt>
                <c:pt idx="75">
                  <c:v>27.864698409999999</c:v>
                </c:pt>
                <c:pt idx="76">
                  <c:v>28.236227039999999</c:v>
                </c:pt>
                <c:pt idx="77">
                  <c:v>28.60775757</c:v>
                </c:pt>
                <c:pt idx="78">
                  <c:v>28.97928619</c:v>
                </c:pt>
                <c:pt idx="79">
                  <c:v>29.35081482</c:v>
                </c:pt>
                <c:pt idx="80">
                  <c:v>29.722345350000001</c:v>
                </c:pt>
                <c:pt idx="81">
                  <c:v>30.093873980000001</c:v>
                </c:pt>
                <c:pt idx="82">
                  <c:v>30.465402600000001</c:v>
                </c:pt>
                <c:pt idx="83">
                  <c:v>30.836933139999999</c:v>
                </c:pt>
                <c:pt idx="84">
                  <c:v>31.208461759999999</c:v>
                </c:pt>
                <c:pt idx="85">
                  <c:v>31.57999229</c:v>
                </c:pt>
                <c:pt idx="86">
                  <c:v>31.95152092</c:v>
                </c:pt>
                <c:pt idx="87">
                  <c:v>32.323051450000001</c:v>
                </c:pt>
                <c:pt idx="88">
                  <c:v>32.694580080000001</c:v>
                </c:pt>
                <c:pt idx="89">
                  <c:v>33.066108700000001</c:v>
                </c:pt>
                <c:pt idx="90">
                  <c:v>33.437637330000001</c:v>
                </c:pt>
                <c:pt idx="91">
                  <c:v>33.809165950000001</c:v>
                </c:pt>
                <c:pt idx="92">
                  <c:v>34.180698390000003</c:v>
                </c:pt>
                <c:pt idx="93">
                  <c:v>34.552227019999997</c:v>
                </c:pt>
                <c:pt idx="94">
                  <c:v>34.923755649999997</c:v>
                </c:pt>
                <c:pt idx="95">
                  <c:v>35.295284270000003</c:v>
                </c:pt>
                <c:pt idx="96">
                  <c:v>35.666812899999996</c:v>
                </c:pt>
                <c:pt idx="97">
                  <c:v>36.038341520000003</c:v>
                </c:pt>
                <c:pt idx="98">
                  <c:v>36.409873959999999</c:v>
                </c:pt>
                <c:pt idx="99">
                  <c:v>36.781402589999999</c:v>
                </c:pt>
                <c:pt idx="100">
                  <c:v>37.152931209999998</c:v>
                </c:pt>
                <c:pt idx="101">
                  <c:v>37.524459839999999</c:v>
                </c:pt>
                <c:pt idx="102">
                  <c:v>37.895988459999998</c:v>
                </c:pt>
                <c:pt idx="103">
                  <c:v>38.267520900000001</c:v>
                </c:pt>
                <c:pt idx="104">
                  <c:v>38.639049530000001</c:v>
                </c:pt>
                <c:pt idx="105">
                  <c:v>39.010578160000001</c:v>
                </c:pt>
                <c:pt idx="106">
                  <c:v>39.382106780000001</c:v>
                </c:pt>
                <c:pt idx="107">
                  <c:v>39.753635410000001</c:v>
                </c:pt>
                <c:pt idx="108">
                  <c:v>40.125164030000001</c:v>
                </c:pt>
                <c:pt idx="109">
                  <c:v>40.496696470000003</c:v>
                </c:pt>
                <c:pt idx="110">
                  <c:v>40.868225099999997</c:v>
                </c:pt>
                <c:pt idx="111">
                  <c:v>41.239753720000003</c:v>
                </c:pt>
                <c:pt idx="112">
                  <c:v>41.611282350000003</c:v>
                </c:pt>
                <c:pt idx="113">
                  <c:v>41.982810970000003</c:v>
                </c:pt>
                <c:pt idx="114">
                  <c:v>42.354339600000003</c:v>
                </c:pt>
                <c:pt idx="115">
                  <c:v>42.725872039999999</c:v>
                </c:pt>
                <c:pt idx="116">
                  <c:v>43.097400669999999</c:v>
                </c:pt>
                <c:pt idx="117">
                  <c:v>43.468929289999998</c:v>
                </c:pt>
                <c:pt idx="118">
                  <c:v>43.840457919999999</c:v>
                </c:pt>
                <c:pt idx="119">
                  <c:v>44.211986539999998</c:v>
                </c:pt>
                <c:pt idx="120">
                  <c:v>44.583518980000001</c:v>
                </c:pt>
                <c:pt idx="121">
                  <c:v>44.955047610000001</c:v>
                </c:pt>
                <c:pt idx="122">
                  <c:v>45.326576230000001</c:v>
                </c:pt>
                <c:pt idx="123">
                  <c:v>45.698104860000001</c:v>
                </c:pt>
                <c:pt idx="124">
                  <c:v>46.06963348</c:v>
                </c:pt>
                <c:pt idx="125">
                  <c:v>46.44116211</c:v>
                </c:pt>
                <c:pt idx="126">
                  <c:v>46.812694550000003</c:v>
                </c:pt>
                <c:pt idx="127">
                  <c:v>47.184223179999996</c:v>
                </c:pt>
                <c:pt idx="128">
                  <c:v>47.555751800000003</c:v>
                </c:pt>
                <c:pt idx="129">
                  <c:v>47.927280430000003</c:v>
                </c:pt>
                <c:pt idx="130">
                  <c:v>48.298809050000003</c:v>
                </c:pt>
                <c:pt idx="131">
                  <c:v>48.670341489999998</c:v>
                </c:pt>
                <c:pt idx="132">
                  <c:v>49.041870119999999</c:v>
                </c:pt>
                <c:pt idx="133">
                  <c:v>49.413398739999998</c:v>
                </c:pt>
                <c:pt idx="134">
                  <c:v>49.784927369999998</c:v>
                </c:pt>
                <c:pt idx="135">
                  <c:v>50.156455989999998</c:v>
                </c:pt>
                <c:pt idx="136">
                  <c:v>50.527984619999998</c:v>
                </c:pt>
                <c:pt idx="137">
                  <c:v>50.899517060000001</c:v>
                </c:pt>
                <c:pt idx="138">
                  <c:v>51.27104568</c:v>
                </c:pt>
                <c:pt idx="139">
                  <c:v>51.642574310000001</c:v>
                </c:pt>
                <c:pt idx="140">
                  <c:v>52.014102940000001</c:v>
                </c:pt>
                <c:pt idx="141">
                  <c:v>52.38563156</c:v>
                </c:pt>
                <c:pt idx="142">
                  <c:v>52.757164000000003</c:v>
                </c:pt>
                <c:pt idx="143">
                  <c:v>53.128692630000003</c:v>
                </c:pt>
                <c:pt idx="144">
                  <c:v>53.500221250000003</c:v>
                </c:pt>
                <c:pt idx="145">
                  <c:v>53.871749880000003</c:v>
                </c:pt>
                <c:pt idx="146">
                  <c:v>54.243278500000002</c:v>
                </c:pt>
                <c:pt idx="147">
                  <c:v>54.614807130000003</c:v>
                </c:pt>
                <c:pt idx="148">
                  <c:v>54.986339569999998</c:v>
                </c:pt>
                <c:pt idx="149">
                  <c:v>55.357868189999998</c:v>
                </c:pt>
                <c:pt idx="150">
                  <c:v>55.729396819999998</c:v>
                </c:pt>
                <c:pt idx="151">
                  <c:v>56.100925449999998</c:v>
                </c:pt>
                <c:pt idx="152">
                  <c:v>56.472454069999998</c:v>
                </c:pt>
                <c:pt idx="153">
                  <c:v>56.843982699999998</c:v>
                </c:pt>
                <c:pt idx="154">
                  <c:v>57.215515140000001</c:v>
                </c:pt>
                <c:pt idx="155">
                  <c:v>57.58704376</c:v>
                </c:pt>
                <c:pt idx="156">
                  <c:v>57.95857239</c:v>
                </c:pt>
                <c:pt idx="157">
                  <c:v>58.33010101</c:v>
                </c:pt>
                <c:pt idx="158">
                  <c:v>58.70162964</c:v>
                </c:pt>
                <c:pt idx="159">
                  <c:v>59.073162080000003</c:v>
                </c:pt>
                <c:pt idx="160">
                  <c:v>59.444690700000002</c:v>
                </c:pt>
                <c:pt idx="161">
                  <c:v>59.816219330000003</c:v>
                </c:pt>
                <c:pt idx="162">
                  <c:v>60.187747960000003</c:v>
                </c:pt>
                <c:pt idx="163">
                  <c:v>60.559276580000002</c:v>
                </c:pt>
                <c:pt idx="164">
                  <c:v>60.930805210000003</c:v>
                </c:pt>
                <c:pt idx="165">
                  <c:v>61.302337649999998</c:v>
                </c:pt>
                <c:pt idx="166">
                  <c:v>61.673866269999998</c:v>
                </c:pt>
                <c:pt idx="167">
                  <c:v>62.045394899999998</c:v>
                </c:pt>
                <c:pt idx="168">
                  <c:v>62.416923519999997</c:v>
                </c:pt>
                <c:pt idx="169">
                  <c:v>62.788452149999998</c:v>
                </c:pt>
                <c:pt idx="170">
                  <c:v>63.159984590000001</c:v>
                </c:pt>
                <c:pt idx="171">
                  <c:v>63.53151321</c:v>
                </c:pt>
                <c:pt idx="172">
                  <c:v>63.90304184</c:v>
                </c:pt>
                <c:pt idx="173">
                  <c:v>64.274574279999996</c:v>
                </c:pt>
                <c:pt idx="174">
                  <c:v>64.646102909999996</c:v>
                </c:pt>
                <c:pt idx="175">
                  <c:v>65.017631530000003</c:v>
                </c:pt>
                <c:pt idx="176">
                  <c:v>65.389160160000003</c:v>
                </c:pt>
                <c:pt idx="177">
                  <c:v>65.760688779999995</c:v>
                </c:pt>
                <c:pt idx="178">
                  <c:v>66.132217409999996</c:v>
                </c:pt>
                <c:pt idx="179">
                  <c:v>66.503746030000002</c:v>
                </c:pt>
                <c:pt idx="180">
                  <c:v>66.875274660000002</c:v>
                </c:pt>
                <c:pt idx="181">
                  <c:v>67.246803279999995</c:v>
                </c:pt>
                <c:pt idx="182">
                  <c:v>67.618331909999995</c:v>
                </c:pt>
                <c:pt idx="183">
                  <c:v>67.989860530000001</c:v>
                </c:pt>
                <c:pt idx="184">
                  <c:v>68.361396790000001</c:v>
                </c:pt>
                <c:pt idx="185">
                  <c:v>68.732925420000001</c:v>
                </c:pt>
                <c:pt idx="186">
                  <c:v>69.104454039999993</c:v>
                </c:pt>
                <c:pt idx="187">
                  <c:v>69.475982669999993</c:v>
                </c:pt>
                <c:pt idx="188">
                  <c:v>69.84751129</c:v>
                </c:pt>
                <c:pt idx="189">
                  <c:v>70.21903992</c:v>
                </c:pt>
                <c:pt idx="190">
                  <c:v>70.590568540000007</c:v>
                </c:pt>
                <c:pt idx="191">
                  <c:v>70.962097170000007</c:v>
                </c:pt>
                <c:pt idx="192">
                  <c:v>71.333625789999999</c:v>
                </c:pt>
                <c:pt idx="193">
                  <c:v>71.70515442</c:v>
                </c:pt>
                <c:pt idx="194">
                  <c:v>72.076683040000006</c:v>
                </c:pt>
                <c:pt idx="195">
                  <c:v>72.448219300000005</c:v>
                </c:pt>
                <c:pt idx="196">
                  <c:v>72.819747919999998</c:v>
                </c:pt>
                <c:pt idx="197">
                  <c:v>73.191276549999998</c:v>
                </c:pt>
                <c:pt idx="198">
                  <c:v>73.562805179999998</c:v>
                </c:pt>
                <c:pt idx="199">
                  <c:v>73.934333800000005</c:v>
                </c:pt>
                <c:pt idx="200">
                  <c:v>74.305862430000005</c:v>
                </c:pt>
                <c:pt idx="201">
                  <c:v>74.677391049999997</c:v>
                </c:pt>
                <c:pt idx="202">
                  <c:v>75.048919679999997</c:v>
                </c:pt>
                <c:pt idx="203">
                  <c:v>75.420448300000004</c:v>
                </c:pt>
                <c:pt idx="204">
                  <c:v>75.791976930000004</c:v>
                </c:pt>
                <c:pt idx="205">
                  <c:v>76.163505549999996</c:v>
                </c:pt>
                <c:pt idx="206">
                  <c:v>76.535041809999996</c:v>
                </c:pt>
                <c:pt idx="207">
                  <c:v>76.906570430000002</c:v>
                </c:pt>
                <c:pt idx="208">
                  <c:v>77.278099060000002</c:v>
                </c:pt>
                <c:pt idx="209">
                  <c:v>77.649627690000003</c:v>
                </c:pt>
                <c:pt idx="210">
                  <c:v>78.021156309999995</c:v>
                </c:pt>
                <c:pt idx="211">
                  <c:v>78.392684939999995</c:v>
                </c:pt>
                <c:pt idx="212">
                  <c:v>78.764213560000002</c:v>
                </c:pt>
                <c:pt idx="213">
                  <c:v>79.135742190000002</c:v>
                </c:pt>
                <c:pt idx="214">
                  <c:v>79.507270809999994</c:v>
                </c:pt>
                <c:pt idx="215">
                  <c:v>79.878799439999995</c:v>
                </c:pt>
                <c:pt idx="216">
                  <c:v>80.250328060000001</c:v>
                </c:pt>
                <c:pt idx="217">
                  <c:v>80.621856690000001</c:v>
                </c:pt>
                <c:pt idx="218">
                  <c:v>80.993392940000007</c:v>
                </c:pt>
                <c:pt idx="219">
                  <c:v>81.364921570000007</c:v>
                </c:pt>
                <c:pt idx="220">
                  <c:v>81.736450199999993</c:v>
                </c:pt>
                <c:pt idx="221">
                  <c:v>82.10797882</c:v>
                </c:pt>
                <c:pt idx="222">
                  <c:v>82.47950745</c:v>
                </c:pt>
                <c:pt idx="223">
                  <c:v>82.851036070000006</c:v>
                </c:pt>
                <c:pt idx="224">
                  <c:v>83.222564700000007</c:v>
                </c:pt>
                <c:pt idx="225">
                  <c:v>83.594093319999999</c:v>
                </c:pt>
                <c:pt idx="226">
                  <c:v>83.965621949999999</c:v>
                </c:pt>
                <c:pt idx="227">
                  <c:v>84.337150570000006</c:v>
                </c:pt>
                <c:pt idx="228">
                  <c:v>84.708679200000006</c:v>
                </c:pt>
                <c:pt idx="229">
                  <c:v>85.080215449999997</c:v>
                </c:pt>
                <c:pt idx="230">
                  <c:v>85.451744079999997</c:v>
                </c:pt>
                <c:pt idx="231">
                  <c:v>85.823272709999998</c:v>
                </c:pt>
                <c:pt idx="232">
                  <c:v>86.194801330000004</c:v>
                </c:pt>
                <c:pt idx="233">
                  <c:v>86.566329960000004</c:v>
                </c:pt>
                <c:pt idx="234">
                  <c:v>86.937858579999997</c:v>
                </c:pt>
                <c:pt idx="235">
                  <c:v>87.309387209999997</c:v>
                </c:pt>
                <c:pt idx="236">
                  <c:v>87.680915830000004</c:v>
                </c:pt>
                <c:pt idx="237">
                  <c:v>88.052444460000004</c:v>
                </c:pt>
                <c:pt idx="238">
                  <c:v>88.423973079999996</c:v>
                </c:pt>
                <c:pt idx="239">
                  <c:v>88.795501709999996</c:v>
                </c:pt>
                <c:pt idx="240">
                  <c:v>89.167037960000002</c:v>
                </c:pt>
                <c:pt idx="241">
                  <c:v>89.538566590000002</c:v>
                </c:pt>
                <c:pt idx="242">
                  <c:v>89.910095209999994</c:v>
                </c:pt>
                <c:pt idx="243">
                  <c:v>90.281623839999995</c:v>
                </c:pt>
                <c:pt idx="244">
                  <c:v>90.653152469999995</c:v>
                </c:pt>
                <c:pt idx="245">
                  <c:v>91.024681090000001</c:v>
                </c:pt>
                <c:pt idx="246">
                  <c:v>91.396209720000002</c:v>
                </c:pt>
                <c:pt idx="247">
                  <c:v>91.767738339999994</c:v>
                </c:pt>
                <c:pt idx="248">
                  <c:v>92.139266969999994</c:v>
                </c:pt>
                <c:pt idx="249">
                  <c:v>92.510795590000001</c:v>
                </c:pt>
                <c:pt idx="250">
                  <c:v>92.882324220000001</c:v>
                </c:pt>
                <c:pt idx="251">
                  <c:v>93.253860470000006</c:v>
                </c:pt>
                <c:pt idx="252">
                  <c:v>93.625389100000007</c:v>
                </c:pt>
                <c:pt idx="253">
                  <c:v>93.996917719999999</c:v>
                </c:pt>
                <c:pt idx="254">
                  <c:v>94.368446349999999</c:v>
                </c:pt>
                <c:pt idx="255">
                  <c:v>94.73997498</c:v>
                </c:pt>
                <c:pt idx="256">
                  <c:v>95.111503600000006</c:v>
                </c:pt>
                <c:pt idx="257">
                  <c:v>95.483032230000006</c:v>
                </c:pt>
                <c:pt idx="258">
                  <c:v>95.854560849999999</c:v>
                </c:pt>
                <c:pt idx="259">
                  <c:v>96.226089479999999</c:v>
                </c:pt>
                <c:pt idx="260">
                  <c:v>96.597618100000005</c:v>
                </c:pt>
                <c:pt idx="261">
                  <c:v>96.969146730000006</c:v>
                </c:pt>
                <c:pt idx="262">
                  <c:v>97.340682979999997</c:v>
                </c:pt>
                <c:pt idx="263">
                  <c:v>97.712211609999997</c:v>
                </c:pt>
                <c:pt idx="264">
                  <c:v>98.083740230000004</c:v>
                </c:pt>
                <c:pt idx="265">
                  <c:v>98.455268860000004</c:v>
                </c:pt>
                <c:pt idx="266">
                  <c:v>98.826797490000004</c:v>
                </c:pt>
                <c:pt idx="267">
                  <c:v>99.198326109999996</c:v>
                </c:pt>
                <c:pt idx="268">
                  <c:v>99.569854739999997</c:v>
                </c:pt>
                <c:pt idx="269">
                  <c:v>99.941383360000003</c:v>
                </c:pt>
                <c:pt idx="270">
                  <c:v>100.312912</c:v>
                </c:pt>
                <c:pt idx="271">
                  <c:v>100.6844406</c:v>
                </c:pt>
                <c:pt idx="272">
                  <c:v>101.05596920000001</c:v>
                </c:pt>
                <c:pt idx="273">
                  <c:v>101.4275055</c:v>
                </c:pt>
                <c:pt idx="274">
                  <c:v>101.7990341</c:v>
                </c:pt>
                <c:pt idx="275">
                  <c:v>102.1705627</c:v>
                </c:pt>
                <c:pt idx="276">
                  <c:v>102.5420914</c:v>
                </c:pt>
                <c:pt idx="277">
                  <c:v>102.91361999999999</c:v>
                </c:pt>
                <c:pt idx="278">
                  <c:v>103.2851486</c:v>
                </c:pt>
                <c:pt idx="279">
                  <c:v>103.6566772</c:v>
                </c:pt>
                <c:pt idx="280">
                  <c:v>104.0282059</c:v>
                </c:pt>
                <c:pt idx="281">
                  <c:v>104.39973449999999</c:v>
                </c:pt>
                <c:pt idx="282">
                  <c:v>104.7712631</c:v>
                </c:pt>
                <c:pt idx="283">
                  <c:v>105.1427917</c:v>
                </c:pt>
                <c:pt idx="284">
                  <c:v>105.51432800000001</c:v>
                </c:pt>
                <c:pt idx="285">
                  <c:v>105.8858566</c:v>
                </c:pt>
                <c:pt idx="286">
                  <c:v>106.2573853</c:v>
                </c:pt>
                <c:pt idx="287">
                  <c:v>106.6289139</c:v>
                </c:pt>
                <c:pt idx="288">
                  <c:v>107.00044250000001</c:v>
                </c:pt>
                <c:pt idx="289">
                  <c:v>107.3719711</c:v>
                </c:pt>
                <c:pt idx="290">
                  <c:v>107.7434998</c:v>
                </c:pt>
                <c:pt idx="291">
                  <c:v>108.1150284</c:v>
                </c:pt>
                <c:pt idx="292">
                  <c:v>108.486557</c:v>
                </c:pt>
                <c:pt idx="293">
                  <c:v>108.8580856</c:v>
                </c:pt>
                <c:pt idx="294">
                  <c:v>109.22961429999999</c:v>
                </c:pt>
                <c:pt idx="295">
                  <c:v>109.6011505</c:v>
                </c:pt>
                <c:pt idx="296">
                  <c:v>109.97267909999999</c:v>
                </c:pt>
                <c:pt idx="297">
                  <c:v>110.34420780000001</c:v>
                </c:pt>
                <c:pt idx="298">
                  <c:v>110.7157364</c:v>
                </c:pt>
                <c:pt idx="299">
                  <c:v>111.087265</c:v>
                </c:pt>
                <c:pt idx="300">
                  <c:v>111.45879360000001</c:v>
                </c:pt>
                <c:pt idx="301">
                  <c:v>111.83032230000001</c:v>
                </c:pt>
                <c:pt idx="302">
                  <c:v>112.2018509</c:v>
                </c:pt>
                <c:pt idx="303">
                  <c:v>112.5733795</c:v>
                </c:pt>
                <c:pt idx="304">
                  <c:v>112.94490810000001</c:v>
                </c:pt>
                <c:pt idx="305">
                  <c:v>113.31643680000001</c:v>
                </c:pt>
                <c:pt idx="306">
                  <c:v>113.6879654</c:v>
                </c:pt>
                <c:pt idx="307">
                  <c:v>114.0595016</c:v>
                </c:pt>
                <c:pt idx="308">
                  <c:v>114.4310303</c:v>
                </c:pt>
                <c:pt idx="309">
                  <c:v>114.80255889999999</c:v>
                </c:pt>
                <c:pt idx="310">
                  <c:v>115.1740875</c:v>
                </c:pt>
                <c:pt idx="311">
                  <c:v>115.5456161</c:v>
                </c:pt>
                <c:pt idx="312">
                  <c:v>115.9171448</c:v>
                </c:pt>
                <c:pt idx="313">
                  <c:v>116.28867339999999</c:v>
                </c:pt>
                <c:pt idx="314">
                  <c:v>116.660202</c:v>
                </c:pt>
                <c:pt idx="315">
                  <c:v>117.0317307</c:v>
                </c:pt>
                <c:pt idx="316">
                  <c:v>117.4032593</c:v>
                </c:pt>
                <c:pt idx="317">
                  <c:v>117.77478790000001</c:v>
                </c:pt>
                <c:pt idx="318">
                  <c:v>118.1463242</c:v>
                </c:pt>
                <c:pt idx="319">
                  <c:v>118.5178528</c:v>
                </c:pt>
                <c:pt idx="320">
                  <c:v>118.8893814</c:v>
                </c:pt>
                <c:pt idx="321">
                  <c:v>119.26091</c:v>
                </c:pt>
                <c:pt idx="322">
                  <c:v>119.63243869999999</c:v>
                </c:pt>
                <c:pt idx="323">
                  <c:v>120.0039673</c:v>
                </c:pt>
                <c:pt idx="324">
                  <c:v>120.3754959</c:v>
                </c:pt>
                <c:pt idx="325">
                  <c:v>120.74702449999999</c:v>
                </c:pt>
                <c:pt idx="326">
                  <c:v>121.11855319999999</c:v>
                </c:pt>
                <c:pt idx="327">
                  <c:v>121.4900818</c:v>
                </c:pt>
                <c:pt idx="328">
                  <c:v>121.8616104</c:v>
                </c:pt>
                <c:pt idx="329">
                  <c:v>122.23314670000001</c:v>
                </c:pt>
                <c:pt idx="330">
                  <c:v>122.6046753</c:v>
                </c:pt>
                <c:pt idx="331">
                  <c:v>122.9762039</c:v>
                </c:pt>
                <c:pt idx="332">
                  <c:v>123.34773250000001</c:v>
                </c:pt>
                <c:pt idx="333">
                  <c:v>123.71926120000001</c:v>
                </c:pt>
                <c:pt idx="334">
                  <c:v>124.0907898</c:v>
                </c:pt>
                <c:pt idx="335">
                  <c:v>124.4623184</c:v>
                </c:pt>
                <c:pt idx="336">
                  <c:v>124.83384700000001</c:v>
                </c:pt>
                <c:pt idx="337">
                  <c:v>125.2053757</c:v>
                </c:pt>
                <c:pt idx="338">
                  <c:v>125.5769043</c:v>
                </c:pt>
                <c:pt idx="339">
                  <c:v>125.9484329</c:v>
                </c:pt>
                <c:pt idx="340">
                  <c:v>126.3199692</c:v>
                </c:pt>
                <c:pt idx="341">
                  <c:v>126.69149779999999</c:v>
                </c:pt>
                <c:pt idx="342">
                  <c:v>127.0630264</c:v>
                </c:pt>
                <c:pt idx="343">
                  <c:v>127.4345551</c:v>
                </c:pt>
                <c:pt idx="344">
                  <c:v>127.8060837</c:v>
                </c:pt>
                <c:pt idx="345">
                  <c:v>128.17761229999999</c:v>
                </c:pt>
                <c:pt idx="346">
                  <c:v>128.5491486</c:v>
                </c:pt>
                <c:pt idx="347">
                  <c:v>128.9206696</c:v>
                </c:pt>
                <c:pt idx="348">
                  <c:v>129.2922058</c:v>
                </c:pt>
                <c:pt idx="349">
                  <c:v>129.66372680000001</c:v>
                </c:pt>
                <c:pt idx="350">
                  <c:v>130.03526310000001</c:v>
                </c:pt>
                <c:pt idx="351">
                  <c:v>130.40678410000001</c:v>
                </c:pt>
                <c:pt idx="352">
                  <c:v>130.77832029999999</c:v>
                </c:pt>
                <c:pt idx="353">
                  <c:v>131.14984129999999</c:v>
                </c:pt>
                <c:pt idx="354">
                  <c:v>131.52137759999999</c:v>
                </c:pt>
                <c:pt idx="355">
                  <c:v>131.8928986</c:v>
                </c:pt>
                <c:pt idx="356">
                  <c:v>132.2644348</c:v>
                </c:pt>
                <c:pt idx="357">
                  <c:v>132.63597110000001</c:v>
                </c:pt>
                <c:pt idx="358">
                  <c:v>133.00749210000001</c:v>
                </c:pt>
                <c:pt idx="359">
                  <c:v>133.37902829999999</c:v>
                </c:pt>
                <c:pt idx="360">
                  <c:v>133.75054929999999</c:v>
                </c:pt>
                <c:pt idx="361">
                  <c:v>134.12208559999999</c:v>
                </c:pt>
                <c:pt idx="362">
                  <c:v>134.49360659999999</c:v>
                </c:pt>
                <c:pt idx="363">
                  <c:v>134.8651428</c:v>
                </c:pt>
                <c:pt idx="364">
                  <c:v>135.2366638</c:v>
                </c:pt>
                <c:pt idx="365">
                  <c:v>135.6082001</c:v>
                </c:pt>
                <c:pt idx="366">
                  <c:v>135.97972110000001</c:v>
                </c:pt>
                <c:pt idx="367">
                  <c:v>136.35125729999999</c:v>
                </c:pt>
                <c:pt idx="368">
                  <c:v>136.72279359999999</c:v>
                </c:pt>
                <c:pt idx="369">
                  <c:v>137.09431459999999</c:v>
                </c:pt>
                <c:pt idx="370">
                  <c:v>137.4658508</c:v>
                </c:pt>
                <c:pt idx="371">
                  <c:v>137.8373718</c:v>
                </c:pt>
                <c:pt idx="372">
                  <c:v>138.2089081</c:v>
                </c:pt>
                <c:pt idx="373">
                  <c:v>138.5804291</c:v>
                </c:pt>
                <c:pt idx="374">
                  <c:v>138.95196530000001</c:v>
                </c:pt>
                <c:pt idx="375">
                  <c:v>139.32348630000001</c:v>
                </c:pt>
                <c:pt idx="376">
                  <c:v>139.69502259999999</c:v>
                </c:pt>
                <c:pt idx="377">
                  <c:v>140.06654359999999</c:v>
                </c:pt>
                <c:pt idx="378">
                  <c:v>140.4380798</c:v>
                </c:pt>
                <c:pt idx="379">
                  <c:v>140.8096161</c:v>
                </c:pt>
                <c:pt idx="380">
                  <c:v>141.1811371</c:v>
                </c:pt>
                <c:pt idx="381">
                  <c:v>141.55267330000001</c:v>
                </c:pt>
                <c:pt idx="382">
                  <c:v>141.92419430000001</c:v>
                </c:pt>
                <c:pt idx="383">
                  <c:v>142.29573060000001</c:v>
                </c:pt>
                <c:pt idx="384">
                  <c:v>142.66725159999999</c:v>
                </c:pt>
                <c:pt idx="385">
                  <c:v>143.03878779999999</c:v>
                </c:pt>
                <c:pt idx="386">
                  <c:v>143.4103088</c:v>
                </c:pt>
                <c:pt idx="387">
                  <c:v>143.7818451</c:v>
                </c:pt>
                <c:pt idx="388">
                  <c:v>144.1533661</c:v>
                </c:pt>
                <c:pt idx="389">
                  <c:v>144.52490230000001</c:v>
                </c:pt>
                <c:pt idx="390">
                  <c:v>144.89643860000001</c:v>
                </c:pt>
                <c:pt idx="391">
                  <c:v>145.26795960000001</c:v>
                </c:pt>
                <c:pt idx="392">
                  <c:v>145.63949579999999</c:v>
                </c:pt>
                <c:pt idx="393">
                  <c:v>146.01101679999999</c:v>
                </c:pt>
                <c:pt idx="394">
                  <c:v>146.3825531</c:v>
                </c:pt>
                <c:pt idx="395">
                  <c:v>146.7540741</c:v>
                </c:pt>
                <c:pt idx="396">
                  <c:v>147.1256104</c:v>
                </c:pt>
                <c:pt idx="397">
                  <c:v>147.49713130000001</c:v>
                </c:pt>
                <c:pt idx="398">
                  <c:v>147.86866760000001</c:v>
                </c:pt>
                <c:pt idx="399">
                  <c:v>148.24018860000001</c:v>
                </c:pt>
                <c:pt idx="400">
                  <c:v>148.61172490000001</c:v>
                </c:pt>
                <c:pt idx="401">
                  <c:v>148.98326109999999</c:v>
                </c:pt>
                <c:pt idx="402">
                  <c:v>149.35478209999999</c:v>
                </c:pt>
                <c:pt idx="403">
                  <c:v>149.7263184</c:v>
                </c:pt>
                <c:pt idx="404">
                  <c:v>150.0978394</c:v>
                </c:pt>
                <c:pt idx="405">
                  <c:v>150.46937560000001</c:v>
                </c:pt>
                <c:pt idx="406">
                  <c:v>150.84089660000001</c:v>
                </c:pt>
                <c:pt idx="407">
                  <c:v>151.21243290000001</c:v>
                </c:pt>
                <c:pt idx="408">
                  <c:v>151.58395390000001</c:v>
                </c:pt>
                <c:pt idx="409">
                  <c:v>151.95549009999999</c:v>
                </c:pt>
                <c:pt idx="410">
                  <c:v>152.32701109999999</c:v>
                </c:pt>
                <c:pt idx="411">
                  <c:v>152.6985474</c:v>
                </c:pt>
                <c:pt idx="412">
                  <c:v>153.0700836</c:v>
                </c:pt>
                <c:pt idx="413">
                  <c:v>153.44160460000001</c:v>
                </c:pt>
                <c:pt idx="414">
                  <c:v>153.81314090000001</c:v>
                </c:pt>
                <c:pt idx="415">
                  <c:v>154.18466190000001</c:v>
                </c:pt>
                <c:pt idx="416">
                  <c:v>154.55619809999999</c:v>
                </c:pt>
                <c:pt idx="417">
                  <c:v>154.92771909999999</c:v>
                </c:pt>
                <c:pt idx="418">
                  <c:v>155.29925539999999</c:v>
                </c:pt>
                <c:pt idx="419">
                  <c:v>155.67077639999999</c:v>
                </c:pt>
                <c:pt idx="420">
                  <c:v>156.0423126</c:v>
                </c:pt>
                <c:pt idx="421">
                  <c:v>156.4138336</c:v>
                </c:pt>
                <c:pt idx="422">
                  <c:v>156.78536990000001</c:v>
                </c:pt>
                <c:pt idx="423">
                  <c:v>157.15690609999999</c:v>
                </c:pt>
                <c:pt idx="424">
                  <c:v>157.52842709999999</c:v>
                </c:pt>
                <c:pt idx="425">
                  <c:v>157.89996339999999</c:v>
                </c:pt>
                <c:pt idx="426">
                  <c:v>158.27148439999999</c:v>
                </c:pt>
                <c:pt idx="427">
                  <c:v>158.6430206</c:v>
                </c:pt>
                <c:pt idx="428">
                  <c:v>159.0145416</c:v>
                </c:pt>
                <c:pt idx="429">
                  <c:v>159.3860779</c:v>
                </c:pt>
                <c:pt idx="430">
                  <c:v>159.7575989</c:v>
                </c:pt>
                <c:pt idx="431">
                  <c:v>160.12913510000001</c:v>
                </c:pt>
                <c:pt idx="432">
                  <c:v>160.50065609999999</c:v>
                </c:pt>
                <c:pt idx="433">
                  <c:v>160.87219239999999</c:v>
                </c:pt>
                <c:pt idx="434">
                  <c:v>161.24371339999999</c:v>
                </c:pt>
                <c:pt idx="435">
                  <c:v>161.6152496</c:v>
                </c:pt>
                <c:pt idx="436">
                  <c:v>161.9867859</c:v>
                </c:pt>
                <c:pt idx="437">
                  <c:v>162.3583069</c:v>
                </c:pt>
                <c:pt idx="438">
                  <c:v>162.72984310000001</c:v>
                </c:pt>
                <c:pt idx="439">
                  <c:v>163.10136410000001</c:v>
                </c:pt>
                <c:pt idx="440">
                  <c:v>163.47290039999999</c:v>
                </c:pt>
                <c:pt idx="441">
                  <c:v>163.84442139999999</c:v>
                </c:pt>
                <c:pt idx="442">
                  <c:v>164.2159576</c:v>
                </c:pt>
                <c:pt idx="443">
                  <c:v>164.5874786</c:v>
                </c:pt>
                <c:pt idx="444">
                  <c:v>164.9590149</c:v>
                </c:pt>
                <c:pt idx="445">
                  <c:v>165.3305359</c:v>
                </c:pt>
                <c:pt idx="446">
                  <c:v>165.70207210000001</c:v>
                </c:pt>
                <c:pt idx="447">
                  <c:v>166.07360840000001</c:v>
                </c:pt>
                <c:pt idx="448">
                  <c:v>166.44512940000001</c:v>
                </c:pt>
                <c:pt idx="449">
                  <c:v>166.81666559999999</c:v>
                </c:pt>
                <c:pt idx="450">
                  <c:v>167.18818659999999</c:v>
                </c:pt>
                <c:pt idx="451">
                  <c:v>167.5597229</c:v>
                </c:pt>
                <c:pt idx="452">
                  <c:v>167.9312439</c:v>
                </c:pt>
                <c:pt idx="453">
                  <c:v>168.3027802</c:v>
                </c:pt>
                <c:pt idx="454">
                  <c:v>168.67430110000001</c:v>
                </c:pt>
                <c:pt idx="455">
                  <c:v>169.04583740000001</c:v>
                </c:pt>
                <c:pt idx="456">
                  <c:v>169.41735840000001</c:v>
                </c:pt>
                <c:pt idx="457">
                  <c:v>169.78889469999999</c:v>
                </c:pt>
                <c:pt idx="458">
                  <c:v>170.16043089999999</c:v>
                </c:pt>
                <c:pt idx="459">
                  <c:v>170.5319519</c:v>
                </c:pt>
                <c:pt idx="460">
                  <c:v>170.9034882</c:v>
                </c:pt>
                <c:pt idx="461">
                  <c:v>171.2750092</c:v>
                </c:pt>
                <c:pt idx="462">
                  <c:v>171.64654540000001</c:v>
                </c:pt>
                <c:pt idx="463">
                  <c:v>172.01806640000001</c:v>
                </c:pt>
                <c:pt idx="464">
                  <c:v>172.38960270000001</c:v>
                </c:pt>
                <c:pt idx="465">
                  <c:v>172.76112370000001</c:v>
                </c:pt>
                <c:pt idx="466">
                  <c:v>173.13265989999999</c:v>
                </c:pt>
                <c:pt idx="467">
                  <c:v>173.50418089999999</c:v>
                </c:pt>
                <c:pt idx="468">
                  <c:v>173.8757172</c:v>
                </c:pt>
                <c:pt idx="469">
                  <c:v>174.24725340000001</c:v>
                </c:pt>
                <c:pt idx="470">
                  <c:v>174.61877440000001</c:v>
                </c:pt>
                <c:pt idx="471">
                  <c:v>174.99031070000001</c:v>
                </c:pt>
                <c:pt idx="472">
                  <c:v>175.36183170000001</c:v>
                </c:pt>
                <c:pt idx="473">
                  <c:v>175.73336789999999</c:v>
                </c:pt>
                <c:pt idx="474">
                  <c:v>176.10488889999999</c:v>
                </c:pt>
                <c:pt idx="475">
                  <c:v>176.47642519999999</c:v>
                </c:pt>
                <c:pt idx="476">
                  <c:v>176.8479462</c:v>
                </c:pt>
                <c:pt idx="477">
                  <c:v>177.2194824</c:v>
                </c:pt>
                <c:pt idx="478">
                  <c:v>177.59100340000001</c:v>
                </c:pt>
                <c:pt idx="479">
                  <c:v>177.96253970000001</c:v>
                </c:pt>
                <c:pt idx="480">
                  <c:v>178.33407589999999</c:v>
                </c:pt>
                <c:pt idx="481">
                  <c:v>178.70559689999999</c:v>
                </c:pt>
                <c:pt idx="482">
                  <c:v>179.07713319999999</c:v>
                </c:pt>
                <c:pt idx="483">
                  <c:v>179.44865419999999</c:v>
                </c:pt>
                <c:pt idx="484">
                  <c:v>179.8201904</c:v>
                </c:pt>
                <c:pt idx="485">
                  <c:v>180.1917114</c:v>
                </c:pt>
                <c:pt idx="486">
                  <c:v>180.56324770000001</c:v>
                </c:pt>
                <c:pt idx="487">
                  <c:v>180.93476870000001</c:v>
                </c:pt>
                <c:pt idx="488">
                  <c:v>181.30630489999999</c:v>
                </c:pt>
                <c:pt idx="489">
                  <c:v>181.67782589999999</c:v>
                </c:pt>
                <c:pt idx="490">
                  <c:v>182.04936219999999</c:v>
                </c:pt>
                <c:pt idx="491">
                  <c:v>182.4208984</c:v>
                </c:pt>
                <c:pt idx="492">
                  <c:v>182.7924194</c:v>
                </c:pt>
                <c:pt idx="493">
                  <c:v>183.1639557</c:v>
                </c:pt>
                <c:pt idx="494">
                  <c:v>183.5354767</c:v>
                </c:pt>
                <c:pt idx="495">
                  <c:v>183.90701290000001</c:v>
                </c:pt>
                <c:pt idx="496">
                  <c:v>184.27853390000001</c:v>
                </c:pt>
                <c:pt idx="497">
                  <c:v>184.65007019999999</c:v>
                </c:pt>
                <c:pt idx="498">
                  <c:v>185.02159119999999</c:v>
                </c:pt>
                <c:pt idx="499">
                  <c:v>185.3931274</c:v>
                </c:pt>
              </c:numCache>
            </c:numRef>
          </c:xVal>
          <c:yVal>
            <c:numRef>
              <c:f>Fig_S1!$D$2:$D$501</c:f>
              <c:numCache>
                <c:formatCode>General</c:formatCode>
                <c:ptCount val="500"/>
                <c:pt idx="4">
                  <c:v>1.59653891</c:v>
                </c:pt>
                <c:pt idx="5">
                  <c:v>0.93651176700000005</c:v>
                </c:pt>
                <c:pt idx="6">
                  <c:v>0.72278900700000004</c:v>
                </c:pt>
                <c:pt idx="7">
                  <c:v>0.59458577899999998</c:v>
                </c:pt>
                <c:pt idx="8">
                  <c:v>0.50874291900000002</c:v>
                </c:pt>
                <c:pt idx="9">
                  <c:v>0.44526714299999998</c:v>
                </c:pt>
                <c:pt idx="10">
                  <c:v>0.39654140300000001</c:v>
                </c:pt>
                <c:pt idx="11">
                  <c:v>0.35774915200000001</c:v>
                </c:pt>
                <c:pt idx="12">
                  <c:v>0.32606712999999998</c:v>
                </c:pt>
                <c:pt idx="13">
                  <c:v>0.29966642500000001</c:v>
                </c:pt>
                <c:pt idx="14">
                  <c:v>0.27730311600000002</c:v>
                </c:pt>
                <c:pt idx="15">
                  <c:v>0.25810211500000002</c:v>
                </c:pt>
                <c:pt idx="16">
                  <c:v>0.24142772100000001</c:v>
                </c:pt>
                <c:pt idx="17">
                  <c:v>0.22680556299999999</c:v>
                </c:pt>
                <c:pt idx="18">
                  <c:v>0.21387440499999999</c:v>
                </c:pt>
                <c:pt idx="19">
                  <c:v>0.202353903</c:v>
                </c:pt>
                <c:pt idx="20">
                  <c:v>0.19202301699999999</c:v>
                </c:pt>
                <c:pt idx="21">
                  <c:v>0.18270497099999999</c:v>
                </c:pt>
                <c:pt idx="22">
                  <c:v>0.174256774</c:v>
                </c:pt>
                <c:pt idx="23">
                  <c:v>0.166560865</c:v>
                </c:pt>
                <c:pt idx="24">
                  <c:v>0.15952056100000001</c:v>
                </c:pt>
                <c:pt idx="25">
                  <c:v>0.15305495299999999</c:v>
                </c:pt>
                <c:pt idx="26">
                  <c:v>0.147096068</c:v>
                </c:pt>
                <c:pt idx="27">
                  <c:v>0.14158625399999999</c:v>
                </c:pt>
                <c:pt idx="28">
                  <c:v>0.136476395</c:v>
                </c:pt>
                <c:pt idx="29">
                  <c:v>0.13172418399999999</c:v>
                </c:pt>
                <c:pt idx="30">
                  <c:v>0.12729322000000001</c:v>
                </c:pt>
                <c:pt idx="31">
                  <c:v>0.123151858</c:v>
                </c:pt>
                <c:pt idx="32">
                  <c:v>0.11927251899999999</c:v>
                </c:pt>
                <c:pt idx="33">
                  <c:v>0.11563098300000001</c:v>
                </c:pt>
                <c:pt idx="34">
                  <c:v>0.112205969</c:v>
                </c:pt>
                <c:pt idx="35">
                  <c:v>0.10897866</c:v>
                </c:pt>
                <c:pt idx="36">
                  <c:v>0.105932373</c:v>
                </c:pt>
                <c:pt idx="37">
                  <c:v>0.103052244</c:v>
                </c:pt>
                <c:pt idx="38">
                  <c:v>0.10032500799999999</c:v>
                </c:pt>
                <c:pt idx="39">
                  <c:v>9.7738771000000002E-2</c:v>
                </c:pt>
                <c:pt idx="40">
                  <c:v>9.5282850000000002E-2</c:v>
                </c:pt>
                <c:pt idx="41">
                  <c:v>9.2947602000000004E-2</c:v>
                </c:pt>
                <c:pt idx="42">
                  <c:v>9.0724341E-2</c:v>
                </c:pt>
                <c:pt idx="43">
                  <c:v>8.8605183000000004E-2</c:v>
                </c:pt>
                <c:pt idx="44">
                  <c:v>8.6582968999999996E-2</c:v>
                </c:pt>
                <c:pt idx="45">
                  <c:v>8.4651174999999995E-2</c:v>
                </c:pt>
                <c:pt idx="46">
                  <c:v>8.2803863000000005E-2</c:v>
                </c:pt>
                <c:pt idx="47">
                  <c:v>8.1035598E-2</c:v>
                </c:pt>
                <c:pt idx="48">
                  <c:v>7.9341415999999998E-2</c:v>
                </c:pt>
                <c:pt idx="49">
                  <c:v>7.7716733999999996E-2</c:v>
                </c:pt>
                <c:pt idx="50">
                  <c:v>7.6157354999999996E-2</c:v>
                </c:pt>
                <c:pt idx="51">
                  <c:v>7.4659417000000006E-2</c:v>
                </c:pt>
                <c:pt idx="52">
                  <c:v>7.3219354E-2</c:v>
                </c:pt>
                <c:pt idx="53">
                  <c:v>7.1833870999999994E-2</c:v>
                </c:pt>
                <c:pt idx="54">
                  <c:v>7.0499916999999995E-2</c:v>
                </c:pt>
                <c:pt idx="55">
                  <c:v>6.9214666999999994E-2</c:v>
                </c:pt>
                <c:pt idx="56">
                  <c:v>6.7975498999999995E-2</c:v>
                </c:pt>
                <c:pt idx="57">
                  <c:v>6.6779974000000006E-2</c:v>
                </c:pt>
                <c:pt idx="58">
                  <c:v>6.5625824999999999E-2</c:v>
                </c:pt>
                <c:pt idx="59">
                  <c:v>6.4510936000000005E-2</c:v>
                </c:pt>
                <c:pt idx="60">
                  <c:v>6.3433337000000006E-2</c:v>
                </c:pt>
                <c:pt idx="61">
                  <c:v>6.2391186000000001E-2</c:v>
                </c:pt>
                <c:pt idx="62">
                  <c:v>6.1382761000000001E-2</c:v>
                </c:pt>
                <c:pt idx="63">
                  <c:v>6.0406446000000003E-2</c:v>
                </c:pt>
                <c:pt idx="64">
                  <c:v>5.9460734000000001E-2</c:v>
                </c:pt>
                <c:pt idx="65">
                  <c:v>5.8544204000000002E-2</c:v>
                </c:pt>
                <c:pt idx="66">
                  <c:v>5.7655524999999999E-2</c:v>
                </c:pt>
                <c:pt idx="67">
                  <c:v>5.6793445999999997E-2</c:v>
                </c:pt>
                <c:pt idx="68">
                  <c:v>5.5956789E-2</c:v>
                </c:pt>
                <c:pt idx="69">
                  <c:v>5.5144445E-2</c:v>
                </c:pt>
                <c:pt idx="70">
                  <c:v>5.435537E-2</c:v>
                </c:pt>
                <c:pt idx="71">
                  <c:v>5.3588574999999999E-2</c:v>
                </c:pt>
                <c:pt idx="72">
                  <c:v>5.2843130000000002E-2</c:v>
                </c:pt>
                <c:pt idx="73">
                  <c:v>5.2118155999999999E-2</c:v>
                </c:pt>
                <c:pt idx="74">
                  <c:v>5.1412817999999999E-2</c:v>
                </c:pt>
                <c:pt idx="75">
                  <c:v>5.0726331E-2</c:v>
                </c:pt>
                <c:pt idx="76">
                  <c:v>5.0057946999999998E-2</c:v>
                </c:pt>
                <c:pt idx="77">
                  <c:v>4.9406959E-2</c:v>
                </c:pt>
                <c:pt idx="78">
                  <c:v>4.8772696999999997E-2</c:v>
                </c:pt>
                <c:pt idx="79">
                  <c:v>4.8154522999999998E-2</c:v>
                </c:pt>
                <c:pt idx="80">
                  <c:v>4.7551833000000002E-2</c:v>
                </c:pt>
                <c:pt idx="81">
                  <c:v>4.6964051999999999E-2</c:v>
                </c:pt>
                <c:pt idx="82">
                  <c:v>4.6390632000000001E-2</c:v>
                </c:pt>
                <c:pt idx="83">
                  <c:v>4.5831055000000002E-2</c:v>
                </c:pt>
                <c:pt idx="84">
                  <c:v>4.5284824000000001E-2</c:v>
                </c:pt>
                <c:pt idx="85">
                  <c:v>4.4751467000000003E-2</c:v>
                </c:pt>
                <c:pt idx="86">
                  <c:v>4.4230534000000002E-2</c:v>
                </c:pt>
                <c:pt idx="87">
                  <c:v>4.3721596000000001E-2</c:v>
                </c:pt>
                <c:pt idx="88">
                  <c:v>4.3224242000000003E-2</c:v>
                </c:pt>
                <c:pt idx="89">
                  <c:v>4.2738083000000003E-2</c:v>
                </c:pt>
                <c:pt idx="90">
                  <c:v>4.2262742999999998E-2</c:v>
                </c:pt>
                <c:pt idx="91">
                  <c:v>4.1797866000000003E-2</c:v>
                </c:pt>
                <c:pt idx="92">
                  <c:v>4.1343109000000003E-2</c:v>
                </c:pt>
                <c:pt idx="93">
                  <c:v>4.0898144999999997E-2</c:v>
                </c:pt>
                <c:pt idx="94">
                  <c:v>4.0462663000000003E-2</c:v>
                </c:pt>
                <c:pt idx="95">
                  <c:v>4.003636E-2</c:v>
                </c:pt>
                <c:pt idx="96">
                  <c:v>3.9618950999999999E-2</c:v>
                </c:pt>
                <c:pt idx="97">
                  <c:v>3.9210159000000001E-2</c:v>
                </c:pt>
                <c:pt idx="98">
                  <c:v>3.8809718999999999E-2</c:v>
                </c:pt>
                <c:pt idx="99">
                  <c:v>3.8417380000000001E-2</c:v>
                </c:pt>
                <c:pt idx="100">
                  <c:v>3.8032895999999997E-2</c:v>
                </c:pt>
                <c:pt idx="101">
                  <c:v>3.7656034999999997E-2</c:v>
                </c:pt>
                <c:pt idx="102">
                  <c:v>3.7286573000000003E-2</c:v>
                </c:pt>
                <c:pt idx="103">
                  <c:v>3.6924292999999997E-2</c:v>
                </c:pt>
                <c:pt idx="104">
                  <c:v>3.6568986999999997E-2</c:v>
                </c:pt>
                <c:pt idx="105">
                  <c:v>3.6220457999999997E-2</c:v>
                </c:pt>
                <c:pt idx="106">
                  <c:v>3.5878510000000002E-2</c:v>
                </c:pt>
                <c:pt idx="107">
                  <c:v>3.5542960999999998E-2</c:v>
                </c:pt>
                <c:pt idx="108">
                  <c:v>3.5213633000000001E-2</c:v>
                </c:pt>
                <c:pt idx="109">
                  <c:v>3.4890352999999999E-2</c:v>
                </c:pt>
                <c:pt idx="110">
                  <c:v>3.4572957000000001E-2</c:v>
                </c:pt>
                <c:pt idx="111">
                  <c:v>3.4261287000000001E-2</c:v>
                </c:pt>
                <c:pt idx="112">
                  <c:v>3.3955185999999998E-2</c:v>
                </c:pt>
                <c:pt idx="113">
                  <c:v>3.3654508E-2</c:v>
                </c:pt>
                <c:pt idx="114">
                  <c:v>3.3359109999999997E-2</c:v>
                </c:pt>
                <c:pt idx="115">
                  <c:v>3.3068855000000001E-2</c:v>
                </c:pt>
                <c:pt idx="116">
                  <c:v>3.2783607999999999E-2</c:v>
                </c:pt>
                <c:pt idx="117">
                  <c:v>3.2503242000000002E-2</c:v>
                </c:pt>
                <c:pt idx="118">
                  <c:v>3.222763E-2</c:v>
                </c:pt>
                <c:pt idx="119">
                  <c:v>3.1956656E-2</c:v>
                </c:pt>
                <c:pt idx="120">
                  <c:v>3.1690202000000001E-2</c:v>
                </c:pt>
                <c:pt idx="121">
                  <c:v>3.1428156999999998E-2</c:v>
                </c:pt>
                <c:pt idx="122">
                  <c:v>3.1170409999999999E-2</c:v>
                </c:pt>
                <c:pt idx="123">
                  <c:v>3.0916856999999999E-2</c:v>
                </c:pt>
                <c:pt idx="124">
                  <c:v>3.0667397999999998E-2</c:v>
                </c:pt>
                <c:pt idx="125">
                  <c:v>3.0421933000000002E-2</c:v>
                </c:pt>
                <c:pt idx="126">
                  <c:v>3.0180367999999999E-2</c:v>
                </c:pt>
                <c:pt idx="127">
                  <c:v>2.9942608999999999E-2</c:v>
                </c:pt>
                <c:pt idx="128">
                  <c:v>2.9708567000000002E-2</c:v>
                </c:pt>
                <c:pt idx="129">
                  <c:v>2.9478155999999998E-2</c:v>
                </c:pt>
                <c:pt idx="130">
                  <c:v>2.9251293000000001E-2</c:v>
                </c:pt>
                <c:pt idx="131">
                  <c:v>2.9027896000000001E-2</c:v>
                </c:pt>
                <c:pt idx="132">
                  <c:v>2.8807886000000001E-2</c:v>
                </c:pt>
                <c:pt idx="133">
                  <c:v>2.8591187000000001E-2</c:v>
                </c:pt>
                <c:pt idx="134">
                  <c:v>2.8377724999999999E-2</c:v>
                </c:pt>
                <c:pt idx="135">
                  <c:v>2.8167426999999998E-2</c:v>
                </c:pt>
                <c:pt idx="136">
                  <c:v>2.7960223999999999E-2</c:v>
                </c:pt>
                <c:pt idx="137">
                  <c:v>2.7756046999999999E-2</c:v>
                </c:pt>
                <c:pt idx="138">
                  <c:v>2.7554832000000001E-2</c:v>
                </c:pt>
                <c:pt idx="139">
                  <c:v>2.7356512999999999E-2</c:v>
                </c:pt>
                <c:pt idx="140">
                  <c:v>2.7161029E-2</c:v>
                </c:pt>
                <c:pt idx="141">
                  <c:v>2.696832E-2</c:v>
                </c:pt>
                <c:pt idx="142">
                  <c:v>2.6778326000000002E-2</c:v>
                </c:pt>
                <c:pt idx="143">
                  <c:v>2.6590991000000001E-2</c:v>
                </c:pt>
                <c:pt idx="144">
                  <c:v>2.6406260000000001E-2</c:v>
                </c:pt>
                <c:pt idx="145">
                  <c:v>2.6224078000000001E-2</c:v>
                </c:pt>
                <c:pt idx="146">
                  <c:v>2.6044393999999998E-2</c:v>
                </c:pt>
                <c:pt idx="147">
                  <c:v>2.5867154999999999E-2</c:v>
                </c:pt>
                <c:pt idx="148">
                  <c:v>2.5692313000000001E-2</c:v>
                </c:pt>
                <c:pt idx="149">
                  <c:v>2.5519818999999999E-2</c:v>
                </c:pt>
                <c:pt idx="150">
                  <c:v>2.5349626E-2</c:v>
                </c:pt>
                <c:pt idx="151">
                  <c:v>2.5181689E-2</c:v>
                </c:pt>
                <c:pt idx="152">
                  <c:v>2.5015961999999999E-2</c:v>
                </c:pt>
                <c:pt idx="153">
                  <c:v>2.4852402999999999E-2</c:v>
                </c:pt>
                <c:pt idx="154">
                  <c:v>2.4690969E-2</c:v>
                </c:pt>
                <c:pt idx="155">
                  <c:v>2.4531620000000001E-2</c:v>
                </c:pt>
                <c:pt idx="156">
                  <c:v>2.4374314000000001E-2</c:v>
                </c:pt>
                <c:pt idx="157">
                  <c:v>2.4219013000000001E-2</c:v>
                </c:pt>
                <c:pt idx="158">
                  <c:v>2.4065679E-2</c:v>
                </c:pt>
                <c:pt idx="159">
                  <c:v>2.3914273999999999E-2</c:v>
                </c:pt>
                <c:pt idx="160">
                  <c:v>2.3764763000000001E-2</c:v>
                </c:pt>
                <c:pt idx="161">
                  <c:v>2.361711E-2</c:v>
                </c:pt>
                <c:pt idx="162">
                  <c:v>2.3471281E-2</c:v>
                </c:pt>
                <c:pt idx="163">
                  <c:v>2.3327242000000002E-2</c:v>
                </c:pt>
                <c:pt idx="164">
                  <c:v>2.3184960000000001E-2</c:v>
                </c:pt>
                <c:pt idx="165">
                  <c:v>2.3044403000000001E-2</c:v>
                </c:pt>
                <c:pt idx="166">
                  <c:v>2.2905541000000001E-2</c:v>
                </c:pt>
                <c:pt idx="167">
                  <c:v>2.2768343E-2</c:v>
                </c:pt>
                <c:pt idx="168">
                  <c:v>2.2632777999999999E-2</c:v>
                </c:pt>
                <c:pt idx="169">
                  <c:v>2.2498819E-2</c:v>
                </c:pt>
                <c:pt idx="170">
                  <c:v>2.2366436E-2</c:v>
                </c:pt>
                <c:pt idx="171">
                  <c:v>2.2235603E-2</c:v>
                </c:pt>
                <c:pt idx="172">
                  <c:v>2.2106291E-2</c:v>
                </c:pt>
                <c:pt idx="173">
                  <c:v>2.1978474000000001E-2</c:v>
                </c:pt>
                <c:pt idx="174">
                  <c:v>2.1852127999999998E-2</c:v>
                </c:pt>
                <c:pt idx="175">
                  <c:v>2.1727225999999999E-2</c:v>
                </c:pt>
                <c:pt idx="176">
                  <c:v>2.1603744000000001E-2</c:v>
                </c:pt>
                <c:pt idx="177">
                  <c:v>2.1481657000000001E-2</c:v>
                </c:pt>
                <c:pt idx="178">
                  <c:v>2.1360943E-2</c:v>
                </c:pt>
                <c:pt idx="179">
                  <c:v>2.1241579E-2</c:v>
                </c:pt>
                <c:pt idx="180">
                  <c:v>2.112354E-2</c:v>
                </c:pt>
                <c:pt idx="181">
                  <c:v>2.1006806999999999E-2</c:v>
                </c:pt>
                <c:pt idx="182">
                  <c:v>2.0891356999999999E-2</c:v>
                </c:pt>
                <c:pt idx="183">
                  <c:v>2.0777169000000002E-2</c:v>
                </c:pt>
                <c:pt idx="184">
                  <c:v>2.0664222999999999E-2</c:v>
                </c:pt>
                <c:pt idx="185">
                  <c:v>2.0552498999999998E-2</c:v>
                </c:pt>
                <c:pt idx="186">
                  <c:v>2.0441976000000001E-2</c:v>
                </c:pt>
                <c:pt idx="187">
                  <c:v>2.0332636000000001E-2</c:v>
                </c:pt>
                <c:pt idx="188">
                  <c:v>2.0224459E-2</c:v>
                </c:pt>
                <c:pt idx="189">
                  <c:v>2.0117427E-2</c:v>
                </c:pt>
                <c:pt idx="190">
                  <c:v>2.0011523E-2</c:v>
                </c:pt>
                <c:pt idx="191">
                  <c:v>1.9906727999999999E-2</c:v>
                </c:pt>
                <c:pt idx="192">
                  <c:v>1.9803023999999999E-2</c:v>
                </c:pt>
                <c:pt idx="193">
                  <c:v>1.9700395999999998E-2</c:v>
                </c:pt>
                <c:pt idx="194">
                  <c:v>1.9598825E-2</c:v>
                </c:pt>
                <c:pt idx="195">
                  <c:v>1.9498297000000001E-2</c:v>
                </c:pt>
                <c:pt idx="196">
                  <c:v>1.9398795E-2</c:v>
                </c:pt>
                <c:pt idx="197">
                  <c:v>1.9300303000000001E-2</c:v>
                </c:pt>
                <c:pt idx="198">
                  <c:v>1.9202806999999999E-2</c:v>
                </c:pt>
                <c:pt idx="199">
                  <c:v>1.9106291000000001E-2</c:v>
                </c:pt>
                <c:pt idx="200">
                  <c:v>1.9010741000000001E-2</c:v>
                </c:pt>
                <c:pt idx="201">
                  <c:v>1.8916141000000001E-2</c:v>
                </c:pt>
                <c:pt idx="202">
                  <c:v>1.8822479E-2</c:v>
                </c:pt>
                <c:pt idx="203">
                  <c:v>1.8729738999999999E-2</c:v>
                </c:pt>
                <c:pt idx="204">
                  <c:v>1.8637909000000001E-2</c:v>
                </c:pt>
                <c:pt idx="205">
                  <c:v>1.8546975E-2</c:v>
                </c:pt>
                <c:pt idx="206">
                  <c:v>1.8456924E-2</c:v>
                </c:pt>
                <c:pt idx="207">
                  <c:v>1.8367742999999999E-2</c:v>
                </c:pt>
                <c:pt idx="208">
                  <c:v>1.8279420000000001E-2</c:v>
                </c:pt>
                <c:pt idx="209">
                  <c:v>1.8191942999999999E-2</c:v>
                </c:pt>
                <c:pt idx="210">
                  <c:v>1.8105298999999998E-2</c:v>
                </c:pt>
                <c:pt idx="211">
                  <c:v>1.8019476999999999E-2</c:v>
                </c:pt>
                <c:pt idx="212">
                  <c:v>1.7934464000000001E-2</c:v>
                </c:pt>
                <c:pt idx="213">
                  <c:v>1.7850250000000002E-2</c:v>
                </c:pt>
                <c:pt idx="214">
                  <c:v>1.7766823000000001E-2</c:v>
                </c:pt>
                <c:pt idx="215">
                  <c:v>1.7684172000000001E-2</c:v>
                </c:pt>
                <c:pt idx="216">
                  <c:v>1.7602286000000002E-2</c:v>
                </c:pt>
                <c:pt idx="217">
                  <c:v>1.7521156E-2</c:v>
                </c:pt>
                <c:pt idx="218">
                  <c:v>1.7440770000000001E-2</c:v>
                </c:pt>
                <c:pt idx="219">
                  <c:v>1.7361117999999998E-2</c:v>
                </c:pt>
                <c:pt idx="220">
                  <c:v>1.7282190999999999E-2</c:v>
                </c:pt>
                <c:pt idx="221">
                  <c:v>1.7203978000000002E-2</c:v>
                </c:pt>
                <c:pt idx="222">
                  <c:v>1.7126471000000001E-2</c:v>
                </c:pt>
                <c:pt idx="223">
                  <c:v>1.7049657999999999E-2</c:v>
                </c:pt>
                <c:pt idx="224">
                  <c:v>1.6973531E-2</c:v>
                </c:pt>
                <c:pt idx="225">
                  <c:v>1.6898080999999999E-2</c:v>
                </c:pt>
                <c:pt idx="226">
                  <c:v>1.6823299999999999E-2</c:v>
                </c:pt>
                <c:pt idx="227">
                  <c:v>1.6749176000000001E-2</c:v>
                </c:pt>
                <c:pt idx="228">
                  <c:v>1.6675703E-2</c:v>
                </c:pt>
                <c:pt idx="229">
                  <c:v>1.6602872000000001E-2</c:v>
                </c:pt>
                <c:pt idx="230">
                  <c:v>1.6530675000000002E-2</c:v>
                </c:pt>
                <c:pt idx="231">
                  <c:v>1.6459102999999999E-2</c:v>
                </c:pt>
                <c:pt idx="232">
                  <c:v>1.6388146999999999E-2</c:v>
                </c:pt>
                <c:pt idx="233">
                  <c:v>1.6317801999999999E-2</c:v>
                </c:pt>
                <c:pt idx="234">
                  <c:v>1.6248057999999999E-2</c:v>
                </c:pt>
                <c:pt idx="235">
                  <c:v>1.6178907999999999E-2</c:v>
                </c:pt>
                <c:pt idx="236">
                  <c:v>1.6110342999999999E-2</c:v>
                </c:pt>
                <c:pt idx="237">
                  <c:v>1.6042357E-2</c:v>
                </c:pt>
                <c:pt idx="238">
                  <c:v>1.5974942999999998E-2</c:v>
                </c:pt>
                <c:pt idx="239">
                  <c:v>1.5908093000000002E-2</c:v>
                </c:pt>
                <c:pt idx="240">
                  <c:v>1.58418E-2</c:v>
                </c:pt>
                <c:pt idx="241">
                  <c:v>1.5776057E-2</c:v>
                </c:pt>
                <c:pt idx="242">
                  <c:v>1.5710857000000002E-2</c:v>
                </c:pt>
                <c:pt idx="243">
                  <c:v>1.5646195000000002E-2</c:v>
                </c:pt>
                <c:pt idx="244">
                  <c:v>1.5582062000000001E-2</c:v>
                </c:pt>
                <c:pt idx="245">
                  <c:v>1.5518453999999999E-2</c:v>
                </c:pt>
                <c:pt idx="246">
                  <c:v>1.5455363E-2</c:v>
                </c:pt>
                <c:pt idx="247">
                  <c:v>1.5392782000000001E-2</c:v>
                </c:pt>
                <c:pt idx="248">
                  <c:v>1.5330706E-2</c:v>
                </c:pt>
                <c:pt idx="249">
                  <c:v>1.5269128999999999E-2</c:v>
                </c:pt>
                <c:pt idx="250">
                  <c:v>1.5208045E-2</c:v>
                </c:pt>
                <c:pt idx="251">
                  <c:v>1.5147447E-2</c:v>
                </c:pt>
                <c:pt idx="252">
                  <c:v>1.5087329999999999E-2</c:v>
                </c:pt>
                <c:pt idx="253">
                  <c:v>1.5027689E-2</c:v>
                </c:pt>
                <c:pt idx="254">
                  <c:v>1.4968518E-2</c:v>
                </c:pt>
                <c:pt idx="255">
                  <c:v>1.4909811E-2</c:v>
                </c:pt>
                <c:pt idx="256">
                  <c:v>1.4851562E-2</c:v>
                </c:pt>
                <c:pt idx="257">
                  <c:v>1.4793766999999999E-2</c:v>
                </c:pt>
                <c:pt idx="258">
                  <c:v>1.473642E-2</c:v>
                </c:pt>
                <c:pt idx="259">
                  <c:v>1.4679516E-2</c:v>
                </c:pt>
                <c:pt idx="260">
                  <c:v>1.4623049000000001E-2</c:v>
                </c:pt>
                <c:pt idx="261">
                  <c:v>1.4567016E-2</c:v>
                </c:pt>
                <c:pt idx="262">
                  <c:v>1.4511410000000001E-2</c:v>
                </c:pt>
                <c:pt idx="263">
                  <c:v>1.4456227E-2</c:v>
                </c:pt>
                <c:pt idx="264">
                  <c:v>1.4401462E-2</c:v>
                </c:pt>
                <c:pt idx="265">
                  <c:v>1.4347110999999999E-2</c:v>
                </c:pt>
                <c:pt idx="266">
                  <c:v>1.4293169E-2</c:v>
                </c:pt>
                <c:pt idx="267">
                  <c:v>1.423963E-2</c:v>
                </c:pt>
                <c:pt idx="268">
                  <c:v>1.4186492E-2</c:v>
                </c:pt>
                <c:pt idx="269">
                  <c:v>1.4133748E-2</c:v>
                </c:pt>
                <c:pt idx="270">
                  <c:v>1.4081395E-2</c:v>
                </c:pt>
                <c:pt idx="271">
                  <c:v>1.4029428E-2</c:v>
                </c:pt>
                <c:pt idx="272">
                  <c:v>1.3977844E-2</c:v>
                </c:pt>
                <c:pt idx="273">
                  <c:v>1.3926637E-2</c:v>
                </c:pt>
                <c:pt idx="274">
                  <c:v>1.3875804E-2</c:v>
                </c:pt>
                <c:pt idx="275">
                  <c:v>1.3825341999999999E-2</c:v>
                </c:pt>
                <c:pt idx="276">
                  <c:v>1.3775244000000001E-2</c:v>
                </c:pt>
                <c:pt idx="277">
                  <c:v>1.3725509E-2</c:v>
                </c:pt>
                <c:pt idx="278">
                  <c:v>1.3676132000000001E-2</c:v>
                </c:pt>
                <c:pt idx="279">
                  <c:v>1.3627109E-2</c:v>
                </c:pt>
                <c:pt idx="280">
                  <c:v>1.3578435999999999E-2</c:v>
                </c:pt>
                <c:pt idx="281">
                  <c:v>1.3530109E-2</c:v>
                </c:pt>
                <c:pt idx="282">
                  <c:v>1.3482124999999999E-2</c:v>
                </c:pt>
                <c:pt idx="283">
                  <c:v>1.343448E-2</c:v>
                </c:pt>
                <c:pt idx="284">
                  <c:v>1.3387171E-2</c:v>
                </c:pt>
                <c:pt idx="285">
                  <c:v>1.3340193E-2</c:v>
                </c:pt>
                <c:pt idx="286">
                  <c:v>1.3293545E-2</c:v>
                </c:pt>
                <c:pt idx="287">
                  <c:v>1.3247221E-2</c:v>
                </c:pt>
                <c:pt idx="288">
                  <c:v>1.320122E-2</c:v>
                </c:pt>
                <c:pt idx="289">
                  <c:v>1.3155536000000001E-2</c:v>
                </c:pt>
                <c:pt idx="290">
                  <c:v>1.3110168E-2</c:v>
                </c:pt>
                <c:pt idx="291">
                  <c:v>1.3065112E-2</c:v>
                </c:pt>
                <c:pt idx="292">
                  <c:v>1.3020364E-2</c:v>
                </c:pt>
                <c:pt idx="293">
                  <c:v>1.2975922000000001E-2</c:v>
                </c:pt>
                <c:pt idx="294">
                  <c:v>1.2931781999999999E-2</c:v>
                </c:pt>
                <c:pt idx="295">
                  <c:v>1.2887941E-2</c:v>
                </c:pt>
                <c:pt idx="296">
                  <c:v>1.2844397E-2</c:v>
                </c:pt>
                <c:pt idx="297">
                  <c:v>1.2801145999999999E-2</c:v>
                </c:pt>
                <c:pt idx="298">
                  <c:v>1.2758185E-2</c:v>
                </c:pt>
                <c:pt idx="299">
                  <c:v>1.2715512E-2</c:v>
                </c:pt>
                <c:pt idx="300">
                  <c:v>1.2673123E-2</c:v>
                </c:pt>
                <c:pt idx="301">
                  <c:v>1.2631016E-2</c:v>
                </c:pt>
                <c:pt idx="302">
                  <c:v>1.2589187999999999E-2</c:v>
                </c:pt>
                <c:pt idx="303">
                  <c:v>1.2547635999999999E-2</c:v>
                </c:pt>
                <c:pt idx="304">
                  <c:v>1.2506356999999999E-2</c:v>
                </c:pt>
                <c:pt idx="305">
                  <c:v>1.2465349000000001E-2</c:v>
                </c:pt>
                <c:pt idx="306">
                  <c:v>1.2424609E-2</c:v>
                </c:pt>
                <c:pt idx="307">
                  <c:v>1.2384134E-2</c:v>
                </c:pt>
                <c:pt idx="308">
                  <c:v>1.2343923E-2</c:v>
                </c:pt>
                <c:pt idx="309">
                  <c:v>1.2303971E-2</c:v>
                </c:pt>
                <c:pt idx="310">
                  <c:v>1.2264278E-2</c:v>
                </c:pt>
                <c:pt idx="311">
                  <c:v>1.2224838999999999E-2</c:v>
                </c:pt>
                <c:pt idx="312">
                  <c:v>1.2185654000000001E-2</c:v>
                </c:pt>
                <c:pt idx="313">
                  <c:v>1.2146719E-2</c:v>
                </c:pt>
                <c:pt idx="314">
                  <c:v>1.2108031999999999E-2</c:v>
                </c:pt>
                <c:pt idx="315">
                  <c:v>1.2069590999999999E-2</c:v>
                </c:pt>
                <c:pt idx="316">
                  <c:v>1.2031393E-2</c:v>
                </c:pt>
                <c:pt idx="317">
                  <c:v>1.1993436E-2</c:v>
                </c:pt>
                <c:pt idx="318">
                  <c:v>1.1955718000000001E-2</c:v>
                </c:pt>
                <c:pt idx="319">
                  <c:v>1.1918236E-2</c:v>
                </c:pt>
                <c:pt idx="320">
                  <c:v>1.1880989E-2</c:v>
                </c:pt>
                <c:pt idx="321">
                  <c:v>1.1843973000000001E-2</c:v>
                </c:pt>
                <c:pt idx="322">
                  <c:v>1.1807188E-2</c:v>
                </c:pt>
                <c:pt idx="323">
                  <c:v>1.1770631E-2</c:v>
                </c:pt>
                <c:pt idx="324">
                  <c:v>1.1734299E-2</c:v>
                </c:pt>
                <c:pt idx="325">
                  <c:v>1.1698191E-2</c:v>
                </c:pt>
                <c:pt idx="326">
                  <c:v>1.1662304E-2</c:v>
                </c:pt>
                <c:pt idx="327">
                  <c:v>1.1626637E-2</c:v>
                </c:pt>
                <c:pt idx="328">
                  <c:v>1.1591186999999999E-2</c:v>
                </c:pt>
                <c:pt idx="329">
                  <c:v>1.1555953000000001E-2</c:v>
                </c:pt>
                <c:pt idx="330">
                  <c:v>1.1520931999999999E-2</c:v>
                </c:pt>
                <c:pt idx="331">
                  <c:v>1.1486122E-2</c:v>
                </c:pt>
                <c:pt idx="332">
                  <c:v>1.1451523E-2</c:v>
                </c:pt>
                <c:pt idx="333">
                  <c:v>1.1417132E-2</c:v>
                </c:pt>
                <c:pt idx="334">
                  <c:v>1.1382946E-2</c:v>
                </c:pt>
                <c:pt idx="335">
                  <c:v>1.1348965000000001E-2</c:v>
                </c:pt>
                <c:pt idx="336">
                  <c:v>1.1315186E-2</c:v>
                </c:pt>
                <c:pt idx="337">
                  <c:v>1.1281608E-2</c:v>
                </c:pt>
                <c:pt idx="338">
                  <c:v>1.1248228000000001E-2</c:v>
                </c:pt>
                <c:pt idx="339">
                  <c:v>1.1215045E-2</c:v>
                </c:pt>
                <c:pt idx="340">
                  <c:v>1.1182057E-2</c:v>
                </c:pt>
                <c:pt idx="341">
                  <c:v>1.1149263E-2</c:v>
                </c:pt>
                <c:pt idx="342">
                  <c:v>1.1116661E-2</c:v>
                </c:pt>
                <c:pt idx="343">
                  <c:v>1.1084248E-2</c:v>
                </c:pt>
                <c:pt idx="344">
                  <c:v>1.1052024000000001E-2</c:v>
                </c:pt>
                <c:pt idx="345">
                  <c:v>1.1019987E-2</c:v>
                </c:pt>
                <c:pt idx="346">
                  <c:v>1.0988135E-2</c:v>
                </c:pt>
                <c:pt idx="347">
                  <c:v>1.0956466999999999E-2</c:v>
                </c:pt>
                <c:pt idx="348">
                  <c:v>1.0924981E-2</c:v>
                </c:pt>
                <c:pt idx="349">
                  <c:v>1.0893675E-2</c:v>
                </c:pt>
                <c:pt idx="350">
                  <c:v>1.0862548E-2</c:v>
                </c:pt>
                <c:pt idx="351">
                  <c:v>1.0831599000000001E-2</c:v>
                </c:pt>
                <c:pt idx="352">
                  <c:v>1.0800825999999999E-2</c:v>
                </c:pt>
                <c:pt idx="353">
                  <c:v>1.0770227E-2</c:v>
                </c:pt>
                <c:pt idx="354">
                  <c:v>1.0739800000000001E-2</c:v>
                </c:pt>
                <c:pt idx="355">
                  <c:v>1.0709544999999999E-2</c:v>
                </c:pt>
                <c:pt idx="356">
                  <c:v>1.067946E-2</c:v>
                </c:pt>
                <c:pt idx="357">
                  <c:v>1.0649544E-2</c:v>
                </c:pt>
                <c:pt idx="358">
                  <c:v>1.0619795E-2</c:v>
                </c:pt>
                <c:pt idx="359">
                  <c:v>1.0590211E-2</c:v>
                </c:pt>
                <c:pt idx="360">
                  <c:v>1.0560791999999999E-2</c:v>
                </c:pt>
                <c:pt idx="361">
                  <c:v>1.0531535999999999E-2</c:v>
                </c:pt>
                <c:pt idx="362">
                  <c:v>1.0502442000000001E-2</c:v>
                </c:pt>
                <c:pt idx="363">
                  <c:v>1.0473507999999999E-2</c:v>
                </c:pt>
                <c:pt idx="364">
                  <c:v>1.0444732999999999E-2</c:v>
                </c:pt>
                <c:pt idx="365">
                  <c:v>1.0416115E-2</c:v>
                </c:pt>
                <c:pt idx="366">
                  <c:v>1.0387654E-2</c:v>
                </c:pt>
                <c:pt idx="367">
                  <c:v>1.0359348000000001E-2</c:v>
                </c:pt>
                <c:pt idx="368">
                  <c:v>1.0331196000000001E-2</c:v>
                </c:pt>
                <c:pt idx="369">
                  <c:v>1.0303197E-2</c:v>
                </c:pt>
                <c:pt idx="370">
                  <c:v>1.0275349E-2</c:v>
                </c:pt>
                <c:pt idx="371">
                  <c:v>1.0247651E-2</c:v>
                </c:pt>
                <c:pt idx="372">
                  <c:v>1.0220102E-2</c:v>
                </c:pt>
                <c:pt idx="373">
                  <c:v>1.0192700000000001E-2</c:v>
                </c:pt>
                <c:pt idx="374">
                  <c:v>1.0165446E-2</c:v>
                </c:pt>
                <c:pt idx="375">
                  <c:v>1.0138336E-2</c:v>
                </c:pt>
                <c:pt idx="376">
                  <c:v>1.0111370999999999E-2</c:v>
                </c:pt>
                <c:pt idx="377">
                  <c:v>1.0084549E-2</c:v>
                </c:pt>
                <c:pt idx="378">
                  <c:v>1.0057869000000001E-2</c:v>
                </c:pt>
                <c:pt idx="379">
                  <c:v>1.0031329E-2</c:v>
                </c:pt>
                <c:pt idx="380">
                  <c:v>1.0004928999999999E-2</c:v>
                </c:pt>
                <c:pt idx="381">
                  <c:v>9.9786679999999996E-3</c:v>
                </c:pt>
                <c:pt idx="382">
                  <c:v>9.9525450000000001E-3</c:v>
                </c:pt>
                <c:pt idx="383">
                  <c:v>9.9265580000000003E-3</c:v>
                </c:pt>
                <c:pt idx="384">
                  <c:v>9.9007060000000004E-3</c:v>
                </c:pt>
                <c:pt idx="385">
                  <c:v>9.8749879999999995E-3</c:v>
                </c:pt>
                <c:pt idx="386">
                  <c:v>9.8494040000000008E-3</c:v>
                </c:pt>
                <c:pt idx="387">
                  <c:v>9.8239520000000004E-3</c:v>
                </c:pt>
                <c:pt idx="388">
                  <c:v>9.7986310000000004E-3</c:v>
                </c:pt>
                <c:pt idx="389">
                  <c:v>9.7734410000000008E-3</c:v>
                </c:pt>
                <c:pt idx="390">
                  <c:v>9.7483789999999997E-3</c:v>
                </c:pt>
                <c:pt idx="391">
                  <c:v>9.7234460000000002E-3</c:v>
                </c:pt>
                <c:pt idx="392">
                  <c:v>9.6986399999999997E-3</c:v>
                </c:pt>
                <c:pt idx="393">
                  <c:v>9.6739600000000005E-3</c:v>
                </c:pt>
                <c:pt idx="394">
                  <c:v>9.6494059999999993E-3</c:v>
                </c:pt>
                <c:pt idx="395">
                  <c:v>9.6249749999999992E-3</c:v>
                </c:pt>
                <c:pt idx="396">
                  <c:v>9.6006689999999992E-3</c:v>
                </c:pt>
                <c:pt idx="397">
                  <c:v>9.5764839999999997E-3</c:v>
                </c:pt>
                <c:pt idx="398">
                  <c:v>9.5524219999999996E-3</c:v>
                </c:pt>
                <c:pt idx="399">
                  <c:v>9.5284789999999994E-3</c:v>
                </c:pt>
                <c:pt idx="400">
                  <c:v>9.5046569999999997E-3</c:v>
                </c:pt>
                <c:pt idx="401">
                  <c:v>9.4809539999999998E-3</c:v>
                </c:pt>
                <c:pt idx="402">
                  <c:v>9.4573680000000007E-3</c:v>
                </c:pt>
                <c:pt idx="403">
                  <c:v>9.4338990000000008E-3</c:v>
                </c:pt>
                <c:pt idx="404">
                  <c:v>9.410547E-3</c:v>
                </c:pt>
                <c:pt idx="405">
                  <c:v>9.3873099999999994E-3</c:v>
                </c:pt>
                <c:pt idx="406">
                  <c:v>9.3641880000000007E-3</c:v>
                </c:pt>
                <c:pt idx="407">
                  <c:v>9.3411789999999998E-3</c:v>
                </c:pt>
                <c:pt idx="408">
                  <c:v>9.3182830000000001E-3</c:v>
                </c:pt>
                <c:pt idx="409">
                  <c:v>9.2954979999999993E-3</c:v>
                </c:pt>
                <c:pt idx="410">
                  <c:v>9.2728250000000002E-3</c:v>
                </c:pt>
                <c:pt idx="411">
                  <c:v>9.2502629999999999E-3</c:v>
                </c:pt>
                <c:pt idx="412">
                  <c:v>9.227809E-3</c:v>
                </c:pt>
                <c:pt idx="413">
                  <c:v>9.2054649999999995E-3</c:v>
                </c:pt>
                <c:pt idx="414">
                  <c:v>9.1832279999999999E-3</c:v>
                </c:pt>
                <c:pt idx="415">
                  <c:v>9.1610990000000007E-3</c:v>
                </c:pt>
                <c:pt idx="416">
                  <c:v>9.1390759999999995E-3</c:v>
                </c:pt>
                <c:pt idx="417">
                  <c:v>9.1171589999999997E-3</c:v>
                </c:pt>
                <c:pt idx="418">
                  <c:v>9.0953470000000002E-3</c:v>
                </c:pt>
                <c:pt idx="419">
                  <c:v>9.0736389999999997E-3</c:v>
                </c:pt>
                <c:pt idx="420">
                  <c:v>9.0520340000000005E-3</c:v>
                </c:pt>
                <c:pt idx="421">
                  <c:v>9.0305309999999996E-3</c:v>
                </c:pt>
                <c:pt idx="422">
                  <c:v>9.0091310000000001E-3</c:v>
                </c:pt>
                <c:pt idx="423">
                  <c:v>8.9878319999999994E-3</c:v>
                </c:pt>
                <c:pt idx="424">
                  <c:v>8.9666329999999999E-3</c:v>
                </c:pt>
                <c:pt idx="425">
                  <c:v>8.9455339999999998E-3</c:v>
                </c:pt>
                <c:pt idx="426">
                  <c:v>8.9245339999999996E-3</c:v>
                </c:pt>
                <c:pt idx="427">
                  <c:v>8.9036329999999993E-3</c:v>
                </c:pt>
                <c:pt idx="428">
                  <c:v>8.8828290000000001E-3</c:v>
                </c:pt>
                <c:pt idx="429">
                  <c:v>8.8621229999999995E-3</c:v>
                </c:pt>
                <c:pt idx="430">
                  <c:v>8.8415119999999993E-3</c:v>
                </c:pt>
                <c:pt idx="431">
                  <c:v>8.820998E-3</c:v>
                </c:pt>
                <c:pt idx="432">
                  <c:v>8.8005779999999999E-3</c:v>
                </c:pt>
                <c:pt idx="433">
                  <c:v>8.7802520000000005E-3</c:v>
                </c:pt>
                <c:pt idx="434">
                  <c:v>8.7600200000000003E-3</c:v>
                </c:pt>
                <c:pt idx="435">
                  <c:v>8.7398809999999997E-3</c:v>
                </c:pt>
                <c:pt idx="436">
                  <c:v>8.7198350000000004E-3</c:v>
                </c:pt>
                <c:pt idx="437">
                  <c:v>8.6998800000000001E-3</c:v>
                </c:pt>
                <c:pt idx="438">
                  <c:v>8.6800160000000005E-3</c:v>
                </c:pt>
                <c:pt idx="439">
                  <c:v>8.6602429999999998E-3</c:v>
                </c:pt>
                <c:pt idx="440">
                  <c:v>8.6405600000000003E-3</c:v>
                </c:pt>
                <c:pt idx="441">
                  <c:v>8.6209660000000007E-3</c:v>
                </c:pt>
                <c:pt idx="442">
                  <c:v>8.6014609999999995E-3</c:v>
                </c:pt>
                <c:pt idx="443">
                  <c:v>8.5820440000000005E-3</c:v>
                </c:pt>
                <c:pt idx="444">
                  <c:v>8.5627140000000008E-3</c:v>
                </c:pt>
                <c:pt idx="445">
                  <c:v>8.5434710000000004E-3</c:v>
                </c:pt>
                <c:pt idx="446">
                  <c:v>8.5243149999999993E-3</c:v>
                </c:pt>
                <c:pt idx="447">
                  <c:v>8.5052440000000003E-3</c:v>
                </c:pt>
                <c:pt idx="448">
                  <c:v>8.486258E-3</c:v>
                </c:pt>
                <c:pt idx="449">
                  <c:v>8.467357E-3</c:v>
                </c:pt>
                <c:pt idx="450">
                  <c:v>8.4485399999999992E-3</c:v>
                </c:pt>
                <c:pt idx="451">
                  <c:v>8.4298069999999992E-3</c:v>
                </c:pt>
                <c:pt idx="452">
                  <c:v>8.4111559999999995E-3</c:v>
                </c:pt>
                <c:pt idx="453">
                  <c:v>8.392587E-3</c:v>
                </c:pt>
                <c:pt idx="454">
                  <c:v>8.3741010000000001E-3</c:v>
                </c:pt>
                <c:pt idx="455">
                  <c:v>8.3556949999999998E-3</c:v>
                </c:pt>
                <c:pt idx="456">
                  <c:v>8.3373709999999997E-3</c:v>
                </c:pt>
                <c:pt idx="457">
                  <c:v>8.3191259999999996E-3</c:v>
                </c:pt>
                <c:pt idx="458">
                  <c:v>8.3009610000000008E-3</c:v>
                </c:pt>
                <c:pt idx="459">
                  <c:v>8.2828759999999998E-3</c:v>
                </c:pt>
                <c:pt idx="460">
                  <c:v>8.2648689999999993E-3</c:v>
                </c:pt>
                <c:pt idx="461">
                  <c:v>8.2469399999999995E-3</c:v>
                </c:pt>
                <c:pt idx="462">
                  <c:v>8.2290890000000002E-3</c:v>
                </c:pt>
                <c:pt idx="463">
                  <c:v>8.2113150000000003E-3</c:v>
                </c:pt>
                <c:pt idx="464">
                  <c:v>8.1936179999999997E-3</c:v>
                </c:pt>
                <c:pt idx="465">
                  <c:v>8.1759959999999996E-3</c:v>
                </c:pt>
                <c:pt idx="466">
                  <c:v>8.1584510000000006E-3</c:v>
                </c:pt>
                <c:pt idx="467">
                  <c:v>8.1409800000000008E-3</c:v>
                </c:pt>
                <c:pt idx="468">
                  <c:v>8.1235839999999997E-3</c:v>
                </c:pt>
                <c:pt idx="469">
                  <c:v>8.1062619999999995E-3</c:v>
                </c:pt>
                <c:pt idx="470">
                  <c:v>8.0890140000000003E-3</c:v>
                </c:pt>
                <c:pt idx="471">
                  <c:v>8.0718400000000003E-3</c:v>
                </c:pt>
                <c:pt idx="472">
                  <c:v>8.0547369999999993E-3</c:v>
                </c:pt>
                <c:pt idx="473">
                  <c:v>8.0377079999999993E-3</c:v>
                </c:pt>
                <c:pt idx="474">
                  <c:v>8.0207500000000001E-3</c:v>
                </c:pt>
                <c:pt idx="475">
                  <c:v>8.0038639999999994E-3</c:v>
                </c:pt>
                <c:pt idx="476">
                  <c:v>7.9870480000000001E-3</c:v>
                </c:pt>
                <c:pt idx="477">
                  <c:v>7.9703029999999998E-3</c:v>
                </c:pt>
                <c:pt idx="478">
                  <c:v>7.9536280000000008E-3</c:v>
                </c:pt>
                <c:pt idx="479">
                  <c:v>7.9370229999999996E-3</c:v>
                </c:pt>
                <c:pt idx="480">
                  <c:v>7.9204870000000004E-3</c:v>
                </c:pt>
                <c:pt idx="481">
                  <c:v>7.9040199999999994E-3</c:v>
                </c:pt>
                <c:pt idx="482">
                  <c:v>7.8876209999999992E-3</c:v>
                </c:pt>
                <c:pt idx="483">
                  <c:v>7.8712899999999995E-3</c:v>
                </c:pt>
                <c:pt idx="484">
                  <c:v>7.8550270000000005E-3</c:v>
                </c:pt>
                <c:pt idx="485">
                  <c:v>7.8388299999999998E-3</c:v>
                </c:pt>
                <c:pt idx="486">
                  <c:v>7.8227000000000001E-3</c:v>
                </c:pt>
                <c:pt idx="487">
                  <c:v>7.806637E-3</c:v>
                </c:pt>
                <c:pt idx="488">
                  <c:v>7.7906390000000002E-3</c:v>
                </c:pt>
                <c:pt idx="489">
                  <c:v>7.7747069999999996E-3</c:v>
                </c:pt>
                <c:pt idx="490">
                  <c:v>7.758839E-3</c:v>
                </c:pt>
                <c:pt idx="491">
                  <c:v>7.7430370000000004E-3</c:v>
                </c:pt>
                <c:pt idx="492">
                  <c:v>7.7272979999999996E-3</c:v>
                </c:pt>
                <c:pt idx="493">
                  <c:v>7.7116229999999999E-3</c:v>
                </c:pt>
                <c:pt idx="494">
                  <c:v>7.6960120000000003E-3</c:v>
                </c:pt>
                <c:pt idx="495">
                  <c:v>7.6804639999999997E-3</c:v>
                </c:pt>
                <c:pt idx="496">
                  <c:v>7.6649789999999997E-3</c:v>
                </c:pt>
                <c:pt idx="497">
                  <c:v>6.5633369999999998E-3</c:v>
                </c:pt>
                <c:pt idx="498">
                  <c:v>5.4639249999999997E-3</c:v>
                </c:pt>
                <c:pt idx="499">
                  <c:v>4.3667330000000002E-3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76-4671-95B0-15F5AE617B72}"/>
            </c:ext>
          </c:extLst>
        </c:ser>
        <c:ser>
          <c:idx val="0"/>
          <c:order val="2"/>
          <c:tx>
            <c:strRef>
              <c:f>Fig_S1!$B$1</c:f>
              <c:strCache>
                <c:ptCount val="1"/>
                <c:pt idx="0">
                  <c:v>damping_data [uNs/m]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>
                  <a:alpha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Fig_S1!$A$2:$A$1012</c:f>
              <c:numCache>
                <c:formatCode>General</c:formatCode>
                <c:ptCount val="1011"/>
                <c:pt idx="0">
                  <c:v>-9.9223289490000006</c:v>
                </c:pt>
                <c:pt idx="1">
                  <c:v>-9.0067939760000009</c:v>
                </c:pt>
                <c:pt idx="2">
                  <c:v>-9.0067939760000009</c:v>
                </c:pt>
                <c:pt idx="3">
                  <c:v>-8.7016019819999997</c:v>
                </c:pt>
                <c:pt idx="4">
                  <c:v>-8.3964242939999991</c:v>
                </c:pt>
                <c:pt idx="5">
                  <c:v>-8.7016019819999997</c:v>
                </c:pt>
                <c:pt idx="6">
                  <c:v>-9.3119726180000004</c:v>
                </c:pt>
                <c:pt idx="7">
                  <c:v>-7.4808897969999997</c:v>
                </c:pt>
                <c:pt idx="8">
                  <c:v>-8.7016019819999997</c:v>
                </c:pt>
                <c:pt idx="9">
                  <c:v>-7.7860679629999998</c:v>
                </c:pt>
                <c:pt idx="10">
                  <c:v>-8.7016019819999997</c:v>
                </c:pt>
                <c:pt idx="11">
                  <c:v>-7.4808897969999997</c:v>
                </c:pt>
                <c:pt idx="12">
                  <c:v>-6.8705191609999998</c:v>
                </c:pt>
                <c:pt idx="13">
                  <c:v>-6.5653409959999998</c:v>
                </c:pt>
                <c:pt idx="14">
                  <c:v>-7.1757116319999996</c:v>
                </c:pt>
                <c:pt idx="15">
                  <c:v>-6.2601628299999996</c:v>
                </c:pt>
                <c:pt idx="16">
                  <c:v>-6.2601628299999996</c:v>
                </c:pt>
                <c:pt idx="17">
                  <c:v>-6.5653409959999998</c:v>
                </c:pt>
                <c:pt idx="18">
                  <c:v>-6.2601628299999996</c:v>
                </c:pt>
                <c:pt idx="19">
                  <c:v>-7.1757116319999996</c:v>
                </c:pt>
                <c:pt idx="20">
                  <c:v>-6.2601628299999996</c:v>
                </c:pt>
                <c:pt idx="21">
                  <c:v>-5.954985142</c:v>
                </c:pt>
                <c:pt idx="22">
                  <c:v>-5.954985142</c:v>
                </c:pt>
                <c:pt idx="23">
                  <c:v>-5.6498069759999998</c:v>
                </c:pt>
                <c:pt idx="24">
                  <c:v>-4.7342581749999999</c:v>
                </c:pt>
                <c:pt idx="25">
                  <c:v>-5.3446288109999998</c:v>
                </c:pt>
                <c:pt idx="26">
                  <c:v>-4.4290800089999998</c:v>
                </c:pt>
                <c:pt idx="27">
                  <c:v>-3.8187239169999998</c:v>
                </c:pt>
                <c:pt idx="28">
                  <c:v>-4.4290800089999998</c:v>
                </c:pt>
                <c:pt idx="29">
                  <c:v>-4.4290800089999998</c:v>
                </c:pt>
                <c:pt idx="30">
                  <c:v>-3.8187239169999998</c:v>
                </c:pt>
                <c:pt idx="31">
                  <c:v>-3.208368063</c:v>
                </c:pt>
                <c:pt idx="32">
                  <c:v>-3.8187239169999998</c:v>
                </c:pt>
                <c:pt idx="33">
                  <c:v>-3.8187239169999998</c:v>
                </c:pt>
                <c:pt idx="34">
                  <c:v>-3.513546228</c:v>
                </c:pt>
                <c:pt idx="35">
                  <c:v>-2.9031755920000002</c:v>
                </c:pt>
                <c:pt idx="36">
                  <c:v>-2.5979976649999998</c:v>
                </c:pt>
                <c:pt idx="37">
                  <c:v>-3.208368063</c:v>
                </c:pt>
                <c:pt idx="38">
                  <c:v>-2.5979976649999998</c:v>
                </c:pt>
                <c:pt idx="39">
                  <c:v>-2.2928194999999998</c:v>
                </c:pt>
                <c:pt idx="40">
                  <c:v>-1.6824632879999999</c:v>
                </c:pt>
                <c:pt idx="41">
                  <c:v>-2.5979976649999998</c:v>
                </c:pt>
                <c:pt idx="42">
                  <c:v>-1.6824632879999999</c:v>
                </c:pt>
                <c:pt idx="43">
                  <c:v>-1.6824632879999999</c:v>
                </c:pt>
                <c:pt idx="44">
                  <c:v>-0.15654431299999999</c:v>
                </c:pt>
                <c:pt idx="45">
                  <c:v>-0.461736649</c:v>
                </c:pt>
                <c:pt idx="46">
                  <c:v>-1.6824632879999999</c:v>
                </c:pt>
                <c:pt idx="47">
                  <c:v>-1.3772851230000001</c:v>
                </c:pt>
                <c:pt idx="48">
                  <c:v>-1.6824632879999999</c:v>
                </c:pt>
                <c:pt idx="49">
                  <c:v>-0.76691472500000002</c:v>
                </c:pt>
                <c:pt idx="50">
                  <c:v>-0.461736649</c:v>
                </c:pt>
                <c:pt idx="51">
                  <c:v>0.148619577</c:v>
                </c:pt>
                <c:pt idx="52">
                  <c:v>0.148619577</c:v>
                </c:pt>
                <c:pt idx="53">
                  <c:v>0.75897574400000001</c:v>
                </c:pt>
                <c:pt idx="54">
                  <c:v>1.064168096</c:v>
                </c:pt>
                <c:pt idx="55">
                  <c:v>1.064168096</c:v>
                </c:pt>
                <c:pt idx="56">
                  <c:v>0.75897574400000001</c:v>
                </c:pt>
                <c:pt idx="57">
                  <c:v>0.75897574400000001</c:v>
                </c:pt>
                <c:pt idx="58">
                  <c:v>1.3693461419999999</c:v>
                </c:pt>
                <c:pt idx="59">
                  <c:v>1.3693461419999999</c:v>
                </c:pt>
                <c:pt idx="60">
                  <c:v>1.674524307</c:v>
                </c:pt>
                <c:pt idx="61">
                  <c:v>1.9797166589999999</c:v>
                </c:pt>
                <c:pt idx="62">
                  <c:v>3.2004289629999998</c:v>
                </c:pt>
                <c:pt idx="63">
                  <c:v>2.2848804</c:v>
                </c:pt>
                <c:pt idx="64">
                  <c:v>2.8952510359999999</c:v>
                </c:pt>
                <c:pt idx="65">
                  <c:v>2.2848804</c:v>
                </c:pt>
                <c:pt idx="66">
                  <c:v>2.8952510359999999</c:v>
                </c:pt>
                <c:pt idx="67">
                  <c:v>2.2848804</c:v>
                </c:pt>
                <c:pt idx="68">
                  <c:v>3.8107995990000001</c:v>
                </c:pt>
                <c:pt idx="69">
                  <c:v>4.7263340950000003</c:v>
                </c:pt>
                <c:pt idx="70">
                  <c:v>3.5056071279999999</c:v>
                </c:pt>
                <c:pt idx="71">
                  <c:v>4.4211416239999997</c:v>
                </c:pt>
                <c:pt idx="72">
                  <c:v>4.1159777640000001</c:v>
                </c:pt>
                <c:pt idx="73">
                  <c:v>4.1159777640000001</c:v>
                </c:pt>
                <c:pt idx="74">
                  <c:v>4.7263340950000003</c:v>
                </c:pt>
                <c:pt idx="75">
                  <c:v>4.7263340950000003</c:v>
                </c:pt>
                <c:pt idx="76">
                  <c:v>4.4211416239999997</c:v>
                </c:pt>
                <c:pt idx="77">
                  <c:v>5.0315122600000004</c:v>
                </c:pt>
                <c:pt idx="78">
                  <c:v>5.3366904259999997</c:v>
                </c:pt>
                <c:pt idx="79">
                  <c:v>5.6418681140000002</c:v>
                </c:pt>
                <c:pt idx="80">
                  <c:v>5.6418681140000002</c:v>
                </c:pt>
                <c:pt idx="81">
                  <c:v>6.2522387500000001</c:v>
                </c:pt>
                <c:pt idx="82">
                  <c:v>5.947060585</c:v>
                </c:pt>
                <c:pt idx="83">
                  <c:v>5.6418681140000002</c:v>
                </c:pt>
                <c:pt idx="84">
                  <c:v>5.947060585</c:v>
                </c:pt>
                <c:pt idx="85">
                  <c:v>6.2522387500000001</c:v>
                </c:pt>
                <c:pt idx="86">
                  <c:v>6.8625950810000003</c:v>
                </c:pt>
                <c:pt idx="87">
                  <c:v>7.4729509350000001</c:v>
                </c:pt>
                <c:pt idx="88">
                  <c:v>8.3884859089999999</c:v>
                </c:pt>
                <c:pt idx="89">
                  <c:v>8.3884859089999999</c:v>
                </c:pt>
                <c:pt idx="90">
                  <c:v>7.7781434059999999</c:v>
                </c:pt>
                <c:pt idx="91">
                  <c:v>7.4729509350000001</c:v>
                </c:pt>
                <c:pt idx="92">
                  <c:v>7.1677732470000004</c:v>
                </c:pt>
                <c:pt idx="93">
                  <c:v>8.0833215710000008</c:v>
                </c:pt>
                <c:pt idx="94">
                  <c:v>9.3040342329999994</c:v>
                </c:pt>
                <c:pt idx="95">
                  <c:v>9.3040342329999994</c:v>
                </c:pt>
                <c:pt idx="96">
                  <c:v>8.3884859089999999</c:v>
                </c:pt>
                <c:pt idx="97">
                  <c:v>9.3040342329999994</c:v>
                </c:pt>
                <c:pt idx="98">
                  <c:v>9.6092262270000006</c:v>
                </c:pt>
                <c:pt idx="99">
                  <c:v>8.6936779019999992</c:v>
                </c:pt>
                <c:pt idx="100">
                  <c:v>8.6936779019999992</c:v>
                </c:pt>
                <c:pt idx="101">
                  <c:v>9.9144048690000002</c:v>
                </c:pt>
                <c:pt idx="102">
                  <c:v>9.9144048690000002</c:v>
                </c:pt>
                <c:pt idx="103">
                  <c:v>10.829938889999999</c:v>
                </c:pt>
                <c:pt idx="104">
                  <c:v>11.440295219999999</c:v>
                </c:pt>
                <c:pt idx="105">
                  <c:v>10.829938889999999</c:v>
                </c:pt>
                <c:pt idx="106">
                  <c:v>12.35584354</c:v>
                </c:pt>
                <c:pt idx="107">
                  <c:v>11.13511658</c:v>
                </c:pt>
                <c:pt idx="108">
                  <c:v>10.829938889999999</c:v>
                </c:pt>
                <c:pt idx="109">
                  <c:v>10.219582559999999</c:v>
                </c:pt>
                <c:pt idx="110">
                  <c:v>11.74548721</c:v>
                </c:pt>
                <c:pt idx="111">
                  <c:v>9.9144048690000002</c:v>
                </c:pt>
                <c:pt idx="112">
                  <c:v>11.440295219999999</c:v>
                </c:pt>
                <c:pt idx="113">
                  <c:v>12.661021229999999</c:v>
                </c:pt>
                <c:pt idx="114">
                  <c:v>12.050664899999999</c:v>
                </c:pt>
                <c:pt idx="115">
                  <c:v>12.661021229999999</c:v>
                </c:pt>
                <c:pt idx="116">
                  <c:v>13.271377559999999</c:v>
                </c:pt>
                <c:pt idx="117">
                  <c:v>14.49211884</c:v>
                </c:pt>
                <c:pt idx="118">
                  <c:v>13.57657051</c:v>
                </c:pt>
                <c:pt idx="119">
                  <c:v>13.881748200000001</c:v>
                </c:pt>
                <c:pt idx="120">
                  <c:v>13.57657051</c:v>
                </c:pt>
                <c:pt idx="121">
                  <c:v>12.661021229999999</c:v>
                </c:pt>
                <c:pt idx="122">
                  <c:v>13.271377559999999</c:v>
                </c:pt>
                <c:pt idx="123">
                  <c:v>12.966199870000001</c:v>
                </c:pt>
                <c:pt idx="124">
                  <c:v>13.881748200000001</c:v>
                </c:pt>
                <c:pt idx="125">
                  <c:v>14.186925889999999</c:v>
                </c:pt>
                <c:pt idx="126">
                  <c:v>15.407637599999999</c:v>
                </c:pt>
                <c:pt idx="127">
                  <c:v>15.10245991</c:v>
                </c:pt>
                <c:pt idx="128">
                  <c:v>15.10245991</c:v>
                </c:pt>
                <c:pt idx="129">
                  <c:v>15.10245991</c:v>
                </c:pt>
                <c:pt idx="130">
                  <c:v>15.407637599999999</c:v>
                </c:pt>
                <c:pt idx="131">
                  <c:v>15.407637599999999</c:v>
                </c:pt>
                <c:pt idx="132">
                  <c:v>15.712830540000001</c:v>
                </c:pt>
                <c:pt idx="133">
                  <c:v>15.407637599999999</c:v>
                </c:pt>
                <c:pt idx="134">
                  <c:v>16.018009190000001</c:v>
                </c:pt>
                <c:pt idx="135">
                  <c:v>16.933542249999999</c:v>
                </c:pt>
                <c:pt idx="136">
                  <c:v>16.933542249999999</c:v>
                </c:pt>
                <c:pt idx="137">
                  <c:v>16.933542249999999</c:v>
                </c:pt>
                <c:pt idx="138">
                  <c:v>16.933542249999999</c:v>
                </c:pt>
                <c:pt idx="139">
                  <c:v>18.459461210000001</c:v>
                </c:pt>
                <c:pt idx="140">
                  <c:v>17.849090579999999</c:v>
                </c:pt>
                <c:pt idx="141">
                  <c:v>17.543912890000001</c:v>
                </c:pt>
                <c:pt idx="142">
                  <c:v>17.238719939999999</c:v>
                </c:pt>
                <c:pt idx="143">
                  <c:v>17.238719939999999</c:v>
                </c:pt>
                <c:pt idx="144">
                  <c:v>18.154268259999998</c:v>
                </c:pt>
                <c:pt idx="145">
                  <c:v>18.154268259999998</c:v>
                </c:pt>
                <c:pt idx="146">
                  <c:v>18.459461210000001</c:v>
                </c:pt>
                <c:pt idx="147">
                  <c:v>19.069803239999999</c:v>
                </c:pt>
                <c:pt idx="148">
                  <c:v>19.374996190000001</c:v>
                </c:pt>
                <c:pt idx="149">
                  <c:v>18.459461210000001</c:v>
                </c:pt>
                <c:pt idx="150">
                  <c:v>19.374996190000001</c:v>
                </c:pt>
                <c:pt idx="151">
                  <c:v>18.764625550000002</c:v>
                </c:pt>
                <c:pt idx="152">
                  <c:v>19.985351560000002</c:v>
                </c:pt>
                <c:pt idx="153">
                  <c:v>19.985351560000002</c:v>
                </c:pt>
                <c:pt idx="154">
                  <c:v>19.680173870000001</c:v>
                </c:pt>
                <c:pt idx="155">
                  <c:v>19.985351560000002</c:v>
                </c:pt>
                <c:pt idx="156">
                  <c:v>20.290529249999999</c:v>
                </c:pt>
                <c:pt idx="157">
                  <c:v>20.595722200000001</c:v>
                </c:pt>
                <c:pt idx="158">
                  <c:v>21.206064219999998</c:v>
                </c:pt>
                <c:pt idx="159">
                  <c:v>20.290529249999999</c:v>
                </c:pt>
                <c:pt idx="160">
                  <c:v>22.121612549999998</c:v>
                </c:pt>
                <c:pt idx="161">
                  <c:v>20.900886539999998</c:v>
                </c:pt>
                <c:pt idx="162">
                  <c:v>21.206064219999998</c:v>
                </c:pt>
                <c:pt idx="163">
                  <c:v>22.731969830000001</c:v>
                </c:pt>
                <c:pt idx="164">
                  <c:v>22.121612549999998</c:v>
                </c:pt>
                <c:pt idx="165">
                  <c:v>22.4268055</c:v>
                </c:pt>
                <c:pt idx="166">
                  <c:v>22.121612549999998</c:v>
                </c:pt>
                <c:pt idx="167">
                  <c:v>22.121612549999998</c:v>
                </c:pt>
                <c:pt idx="168">
                  <c:v>21.816434860000001</c:v>
                </c:pt>
                <c:pt idx="169">
                  <c:v>22.121612549999998</c:v>
                </c:pt>
                <c:pt idx="170">
                  <c:v>24.56306648</c:v>
                </c:pt>
                <c:pt idx="171">
                  <c:v>23.34234047</c:v>
                </c:pt>
                <c:pt idx="172">
                  <c:v>23.34234047</c:v>
                </c:pt>
                <c:pt idx="173">
                  <c:v>23.647518160000001</c:v>
                </c:pt>
                <c:pt idx="174">
                  <c:v>23.952695850000001</c:v>
                </c:pt>
                <c:pt idx="175">
                  <c:v>22.4268055</c:v>
                </c:pt>
                <c:pt idx="176">
                  <c:v>24.257888789999999</c:v>
                </c:pt>
                <c:pt idx="177">
                  <c:v>24.56306648</c:v>
                </c:pt>
                <c:pt idx="178">
                  <c:v>24.868230820000001</c:v>
                </c:pt>
                <c:pt idx="179">
                  <c:v>24.868230820000001</c:v>
                </c:pt>
                <c:pt idx="180">
                  <c:v>25.78377914</c:v>
                </c:pt>
                <c:pt idx="181">
                  <c:v>26.394149779999999</c:v>
                </c:pt>
                <c:pt idx="182">
                  <c:v>25.47860146</c:v>
                </c:pt>
                <c:pt idx="183">
                  <c:v>25.47860146</c:v>
                </c:pt>
                <c:pt idx="184">
                  <c:v>25.47860146</c:v>
                </c:pt>
                <c:pt idx="185">
                  <c:v>25.78377914</c:v>
                </c:pt>
                <c:pt idx="186">
                  <c:v>25.47860146</c:v>
                </c:pt>
                <c:pt idx="187">
                  <c:v>26.088956830000001</c:v>
                </c:pt>
                <c:pt idx="188">
                  <c:v>27.309682850000002</c:v>
                </c:pt>
                <c:pt idx="189">
                  <c:v>27.004491810000001</c:v>
                </c:pt>
                <c:pt idx="190">
                  <c:v>27.61486244</c:v>
                </c:pt>
                <c:pt idx="191">
                  <c:v>27.004491810000001</c:v>
                </c:pt>
                <c:pt idx="192">
                  <c:v>27.61486244</c:v>
                </c:pt>
                <c:pt idx="193">
                  <c:v>27.61486244</c:v>
                </c:pt>
                <c:pt idx="194">
                  <c:v>27.309682850000002</c:v>
                </c:pt>
                <c:pt idx="195">
                  <c:v>28.225231170000001</c:v>
                </c:pt>
                <c:pt idx="196">
                  <c:v>27.61486244</c:v>
                </c:pt>
                <c:pt idx="197">
                  <c:v>29.14076614</c:v>
                </c:pt>
                <c:pt idx="198">
                  <c:v>28.83558846</c:v>
                </c:pt>
                <c:pt idx="199">
                  <c:v>28.225231170000001</c:v>
                </c:pt>
                <c:pt idx="200">
                  <c:v>29.14076614</c:v>
                </c:pt>
                <c:pt idx="201">
                  <c:v>29.445943830000001</c:v>
                </c:pt>
                <c:pt idx="202">
                  <c:v>29.445943830000001</c:v>
                </c:pt>
                <c:pt idx="203">
                  <c:v>29.445943830000001</c:v>
                </c:pt>
                <c:pt idx="204">
                  <c:v>29.14076614</c:v>
                </c:pt>
                <c:pt idx="205">
                  <c:v>29.445943830000001</c:v>
                </c:pt>
                <c:pt idx="206">
                  <c:v>30.361494059999998</c:v>
                </c:pt>
                <c:pt idx="207">
                  <c:v>30.666673660000001</c:v>
                </c:pt>
                <c:pt idx="208">
                  <c:v>30.361494059999998</c:v>
                </c:pt>
                <c:pt idx="209">
                  <c:v>32.192577360000001</c:v>
                </c:pt>
                <c:pt idx="210">
                  <c:v>30.97183609</c:v>
                </c:pt>
                <c:pt idx="211">
                  <c:v>30.361494059999998</c:v>
                </c:pt>
                <c:pt idx="212">
                  <c:v>31.582206729999999</c:v>
                </c:pt>
                <c:pt idx="213">
                  <c:v>30.97183609</c:v>
                </c:pt>
                <c:pt idx="214">
                  <c:v>30.056303020000001</c:v>
                </c:pt>
                <c:pt idx="215">
                  <c:v>31.277029039999999</c:v>
                </c:pt>
                <c:pt idx="216">
                  <c:v>32.497756959999997</c:v>
                </c:pt>
                <c:pt idx="217">
                  <c:v>31.887384409999999</c:v>
                </c:pt>
                <c:pt idx="218">
                  <c:v>32.497756959999997</c:v>
                </c:pt>
                <c:pt idx="219">
                  <c:v>32.497756959999997</c:v>
                </c:pt>
                <c:pt idx="220">
                  <c:v>33.108112339999998</c:v>
                </c:pt>
                <c:pt idx="221">
                  <c:v>33.413288119999997</c:v>
                </c:pt>
                <c:pt idx="222">
                  <c:v>33.413288119999997</c:v>
                </c:pt>
                <c:pt idx="223">
                  <c:v>34.023658750000003</c:v>
                </c:pt>
                <c:pt idx="224">
                  <c:v>32.192577360000001</c:v>
                </c:pt>
                <c:pt idx="225">
                  <c:v>33.108112339999998</c:v>
                </c:pt>
                <c:pt idx="226">
                  <c:v>34.023658750000003</c:v>
                </c:pt>
                <c:pt idx="227">
                  <c:v>34.328838349999998</c:v>
                </c:pt>
                <c:pt idx="228">
                  <c:v>34.63401794</c:v>
                </c:pt>
                <c:pt idx="229">
                  <c:v>34.023658750000003</c:v>
                </c:pt>
                <c:pt idx="230">
                  <c:v>35.244373320000001</c:v>
                </c:pt>
                <c:pt idx="231">
                  <c:v>35.854728700000003</c:v>
                </c:pt>
                <c:pt idx="232">
                  <c:v>34.328838349999998</c:v>
                </c:pt>
                <c:pt idx="233">
                  <c:v>34.328838349999998</c:v>
                </c:pt>
                <c:pt idx="234">
                  <c:v>35.5495491</c:v>
                </c:pt>
                <c:pt idx="235">
                  <c:v>35.5495491</c:v>
                </c:pt>
                <c:pt idx="236">
                  <c:v>36.770278930000003</c:v>
                </c:pt>
                <c:pt idx="237">
                  <c:v>35.5495491</c:v>
                </c:pt>
                <c:pt idx="238">
                  <c:v>35.854728700000003</c:v>
                </c:pt>
                <c:pt idx="239">
                  <c:v>36.159919739999999</c:v>
                </c:pt>
                <c:pt idx="240">
                  <c:v>37.07546997</c:v>
                </c:pt>
                <c:pt idx="241">
                  <c:v>37.685810089999997</c:v>
                </c:pt>
                <c:pt idx="242">
                  <c:v>37.07546997</c:v>
                </c:pt>
                <c:pt idx="243">
                  <c:v>36.770278930000003</c:v>
                </c:pt>
                <c:pt idx="244">
                  <c:v>38.296180730000003</c:v>
                </c:pt>
                <c:pt idx="245">
                  <c:v>37.380634309999998</c:v>
                </c:pt>
                <c:pt idx="246">
                  <c:v>37.685810089999997</c:v>
                </c:pt>
                <c:pt idx="247">
                  <c:v>38.296180730000003</c:v>
                </c:pt>
                <c:pt idx="248">
                  <c:v>38.906551360000002</c:v>
                </c:pt>
                <c:pt idx="249">
                  <c:v>37.991004940000003</c:v>
                </c:pt>
                <c:pt idx="250">
                  <c:v>37.991004940000003</c:v>
                </c:pt>
                <c:pt idx="251">
                  <c:v>38.601360319999998</c:v>
                </c:pt>
                <c:pt idx="252">
                  <c:v>39.211715699999999</c:v>
                </c:pt>
                <c:pt idx="253">
                  <c:v>40.432441709999999</c:v>
                </c:pt>
                <c:pt idx="254">
                  <c:v>37.991004940000003</c:v>
                </c:pt>
                <c:pt idx="255">
                  <c:v>38.601360319999998</c:v>
                </c:pt>
                <c:pt idx="256">
                  <c:v>40.12726593</c:v>
                </c:pt>
                <c:pt idx="257">
                  <c:v>41.653156279999997</c:v>
                </c:pt>
                <c:pt idx="258">
                  <c:v>39.822071080000001</c:v>
                </c:pt>
                <c:pt idx="259">
                  <c:v>40.737621310000002</c:v>
                </c:pt>
                <c:pt idx="260">
                  <c:v>40.737621310000002</c:v>
                </c:pt>
                <c:pt idx="261">
                  <c:v>39.822071080000001</c:v>
                </c:pt>
                <c:pt idx="262">
                  <c:v>40.737621310000002</c:v>
                </c:pt>
                <c:pt idx="263">
                  <c:v>41.042812349999998</c:v>
                </c:pt>
                <c:pt idx="264">
                  <c:v>41.653156279999997</c:v>
                </c:pt>
                <c:pt idx="265">
                  <c:v>41.958347320000001</c:v>
                </c:pt>
                <c:pt idx="266">
                  <c:v>41.347976680000002</c:v>
                </c:pt>
                <c:pt idx="267">
                  <c:v>42.568702700000003</c:v>
                </c:pt>
                <c:pt idx="268">
                  <c:v>41.653156279999997</c:v>
                </c:pt>
                <c:pt idx="269">
                  <c:v>42.873897550000002</c:v>
                </c:pt>
                <c:pt idx="270">
                  <c:v>41.958347320000001</c:v>
                </c:pt>
                <c:pt idx="271">
                  <c:v>42.568702700000003</c:v>
                </c:pt>
                <c:pt idx="272">
                  <c:v>43.484237669999999</c:v>
                </c:pt>
                <c:pt idx="273">
                  <c:v>42.263526919999997</c:v>
                </c:pt>
                <c:pt idx="274">
                  <c:v>43.179073330000001</c:v>
                </c:pt>
                <c:pt idx="275">
                  <c:v>42.873897550000002</c:v>
                </c:pt>
                <c:pt idx="276">
                  <c:v>44.094608309999998</c:v>
                </c:pt>
                <c:pt idx="277">
                  <c:v>44.704963679999999</c:v>
                </c:pt>
                <c:pt idx="278">
                  <c:v>45.315334319999998</c:v>
                </c:pt>
                <c:pt idx="279">
                  <c:v>43.789432529999999</c:v>
                </c:pt>
                <c:pt idx="280">
                  <c:v>42.568702700000003</c:v>
                </c:pt>
                <c:pt idx="281">
                  <c:v>44.704963679999999</c:v>
                </c:pt>
                <c:pt idx="282">
                  <c:v>44.3997879</c:v>
                </c:pt>
                <c:pt idx="283">
                  <c:v>45.315334319999998</c:v>
                </c:pt>
                <c:pt idx="284">
                  <c:v>44.3997879</c:v>
                </c:pt>
                <c:pt idx="285">
                  <c:v>44.704963679999999</c:v>
                </c:pt>
                <c:pt idx="286">
                  <c:v>44.704963679999999</c:v>
                </c:pt>
                <c:pt idx="287">
                  <c:v>45.925693510000002</c:v>
                </c:pt>
                <c:pt idx="288">
                  <c:v>46.230869290000001</c:v>
                </c:pt>
                <c:pt idx="289">
                  <c:v>47.146419530000003</c:v>
                </c:pt>
                <c:pt idx="290">
                  <c:v>45.925693510000002</c:v>
                </c:pt>
                <c:pt idx="291">
                  <c:v>46.230869290000001</c:v>
                </c:pt>
                <c:pt idx="292">
                  <c:v>47.45158386</c:v>
                </c:pt>
                <c:pt idx="293">
                  <c:v>46.536048890000004</c:v>
                </c:pt>
                <c:pt idx="294">
                  <c:v>47.146419530000003</c:v>
                </c:pt>
                <c:pt idx="295">
                  <c:v>47.45158386</c:v>
                </c:pt>
                <c:pt idx="296">
                  <c:v>47.756774900000003</c:v>
                </c:pt>
                <c:pt idx="297">
                  <c:v>48.367130279999998</c:v>
                </c:pt>
                <c:pt idx="298">
                  <c:v>48.061954499999999</c:v>
                </c:pt>
                <c:pt idx="299">
                  <c:v>47.756774900000003</c:v>
                </c:pt>
                <c:pt idx="300">
                  <c:v>48.672321320000002</c:v>
                </c:pt>
                <c:pt idx="301">
                  <c:v>48.977500919999997</c:v>
                </c:pt>
                <c:pt idx="302">
                  <c:v>48.367130279999998</c:v>
                </c:pt>
                <c:pt idx="303">
                  <c:v>48.367130279999998</c:v>
                </c:pt>
                <c:pt idx="304">
                  <c:v>49.282680509999999</c:v>
                </c:pt>
                <c:pt idx="305">
                  <c:v>49.89303589</c:v>
                </c:pt>
                <c:pt idx="306">
                  <c:v>49.587844850000003</c:v>
                </c:pt>
                <c:pt idx="307">
                  <c:v>49.587844850000003</c:v>
                </c:pt>
                <c:pt idx="308">
                  <c:v>49.587844850000003</c:v>
                </c:pt>
                <c:pt idx="309">
                  <c:v>50.198215480000002</c:v>
                </c:pt>
                <c:pt idx="310">
                  <c:v>49.89303589</c:v>
                </c:pt>
                <c:pt idx="311">
                  <c:v>50.808582309999998</c:v>
                </c:pt>
                <c:pt idx="312">
                  <c:v>50.808582309999998</c:v>
                </c:pt>
                <c:pt idx="313">
                  <c:v>51.1137619</c:v>
                </c:pt>
                <c:pt idx="314">
                  <c:v>50.503391270000002</c:v>
                </c:pt>
                <c:pt idx="315">
                  <c:v>51.418941500000003</c:v>
                </c:pt>
                <c:pt idx="316">
                  <c:v>50.808582309999998</c:v>
                </c:pt>
                <c:pt idx="317">
                  <c:v>52.029296879999997</c:v>
                </c:pt>
                <c:pt idx="318">
                  <c:v>51.724117280000002</c:v>
                </c:pt>
                <c:pt idx="319">
                  <c:v>52.029296879999997</c:v>
                </c:pt>
                <c:pt idx="320">
                  <c:v>51.1137619</c:v>
                </c:pt>
                <c:pt idx="321">
                  <c:v>52.639667510000002</c:v>
                </c:pt>
                <c:pt idx="322">
                  <c:v>52.334472660000003</c:v>
                </c:pt>
                <c:pt idx="323">
                  <c:v>53.860378269999998</c:v>
                </c:pt>
                <c:pt idx="324">
                  <c:v>52.334472660000003</c:v>
                </c:pt>
                <c:pt idx="325">
                  <c:v>52.944843290000001</c:v>
                </c:pt>
                <c:pt idx="326">
                  <c:v>53.555213930000001</c:v>
                </c:pt>
                <c:pt idx="327">
                  <c:v>53.860378269999998</c:v>
                </c:pt>
                <c:pt idx="328">
                  <c:v>53.555213930000001</c:v>
                </c:pt>
                <c:pt idx="329">
                  <c:v>54.16555786</c:v>
                </c:pt>
                <c:pt idx="330">
                  <c:v>53.860378269999998</c:v>
                </c:pt>
                <c:pt idx="331">
                  <c:v>54.775928499999999</c:v>
                </c:pt>
                <c:pt idx="332">
                  <c:v>55.081104279999998</c:v>
                </c:pt>
                <c:pt idx="333">
                  <c:v>54.470733639999999</c:v>
                </c:pt>
                <c:pt idx="334">
                  <c:v>55.081104279999998</c:v>
                </c:pt>
                <c:pt idx="335">
                  <c:v>55.38628387</c:v>
                </c:pt>
                <c:pt idx="336">
                  <c:v>55.38628387</c:v>
                </c:pt>
                <c:pt idx="337">
                  <c:v>55.996639250000001</c:v>
                </c:pt>
                <c:pt idx="338">
                  <c:v>56.301818849999997</c:v>
                </c:pt>
                <c:pt idx="339">
                  <c:v>55.691463470000002</c:v>
                </c:pt>
                <c:pt idx="340">
                  <c:v>57.217365260000001</c:v>
                </c:pt>
                <c:pt idx="341">
                  <c:v>56.301818849999997</c:v>
                </c:pt>
                <c:pt idx="342">
                  <c:v>55.996639250000001</c:v>
                </c:pt>
                <c:pt idx="343">
                  <c:v>56.912189480000002</c:v>
                </c:pt>
                <c:pt idx="344">
                  <c:v>55.691463470000002</c:v>
                </c:pt>
                <c:pt idx="345">
                  <c:v>56.60700989</c:v>
                </c:pt>
                <c:pt idx="346">
                  <c:v>58.132900239999998</c:v>
                </c:pt>
                <c:pt idx="347">
                  <c:v>58.438095089999997</c:v>
                </c:pt>
                <c:pt idx="348">
                  <c:v>57.522560120000001</c:v>
                </c:pt>
                <c:pt idx="349">
                  <c:v>58.132900239999998</c:v>
                </c:pt>
                <c:pt idx="350">
                  <c:v>58.438095089999997</c:v>
                </c:pt>
                <c:pt idx="351">
                  <c:v>59.048450469999999</c:v>
                </c:pt>
                <c:pt idx="352">
                  <c:v>58.438095089999997</c:v>
                </c:pt>
                <c:pt idx="353">
                  <c:v>58.438095089999997</c:v>
                </c:pt>
                <c:pt idx="354">
                  <c:v>58.438095089999997</c:v>
                </c:pt>
                <c:pt idx="355">
                  <c:v>58.438095089999997</c:v>
                </c:pt>
                <c:pt idx="356">
                  <c:v>59.353626249999998</c:v>
                </c:pt>
                <c:pt idx="357">
                  <c:v>59.658817290000002</c:v>
                </c:pt>
                <c:pt idx="358">
                  <c:v>59.048450469999999</c:v>
                </c:pt>
                <c:pt idx="359">
                  <c:v>59.353626249999998</c:v>
                </c:pt>
                <c:pt idx="360">
                  <c:v>60.269157409999998</c:v>
                </c:pt>
                <c:pt idx="361">
                  <c:v>60.879528049999998</c:v>
                </c:pt>
                <c:pt idx="362">
                  <c:v>60.879528049999998</c:v>
                </c:pt>
                <c:pt idx="363">
                  <c:v>60.879528049999998</c:v>
                </c:pt>
                <c:pt idx="364">
                  <c:v>60.574352259999998</c:v>
                </c:pt>
                <c:pt idx="365">
                  <c:v>61.184707639999999</c:v>
                </c:pt>
                <c:pt idx="366">
                  <c:v>61.184707639999999</c:v>
                </c:pt>
                <c:pt idx="367">
                  <c:v>60.879528049999998</c:v>
                </c:pt>
                <c:pt idx="368">
                  <c:v>62.100242610000002</c:v>
                </c:pt>
                <c:pt idx="369">
                  <c:v>60.879528049999998</c:v>
                </c:pt>
                <c:pt idx="370">
                  <c:v>61.184707639999999</c:v>
                </c:pt>
                <c:pt idx="371">
                  <c:v>61.489898680000003</c:v>
                </c:pt>
                <c:pt idx="372">
                  <c:v>62.100242610000002</c:v>
                </c:pt>
                <c:pt idx="373">
                  <c:v>63.320983890000001</c:v>
                </c:pt>
                <c:pt idx="374">
                  <c:v>62.710613250000002</c:v>
                </c:pt>
                <c:pt idx="375">
                  <c:v>63.320983890000001</c:v>
                </c:pt>
                <c:pt idx="376">
                  <c:v>63.015789030000001</c:v>
                </c:pt>
                <c:pt idx="377">
                  <c:v>63.320983890000001</c:v>
                </c:pt>
                <c:pt idx="378">
                  <c:v>64.236503600000006</c:v>
                </c:pt>
                <c:pt idx="379">
                  <c:v>63.320983890000001</c:v>
                </c:pt>
                <c:pt idx="380">
                  <c:v>63.62615967</c:v>
                </c:pt>
                <c:pt idx="381">
                  <c:v>64.236503600000006</c:v>
                </c:pt>
                <c:pt idx="382">
                  <c:v>64.541694640000003</c:v>
                </c:pt>
                <c:pt idx="383">
                  <c:v>64.846870420000002</c:v>
                </c:pt>
                <c:pt idx="384">
                  <c:v>64.846870420000002</c:v>
                </c:pt>
                <c:pt idx="385">
                  <c:v>64.541694640000003</c:v>
                </c:pt>
                <c:pt idx="386">
                  <c:v>65.457244869999997</c:v>
                </c:pt>
                <c:pt idx="387">
                  <c:v>65.762420649999996</c:v>
                </c:pt>
                <c:pt idx="388">
                  <c:v>67.288322449999995</c:v>
                </c:pt>
                <c:pt idx="389">
                  <c:v>66.67795563</c:v>
                </c:pt>
                <c:pt idx="390">
                  <c:v>65.762420649999996</c:v>
                </c:pt>
                <c:pt idx="391">
                  <c:v>64.236503600000006</c:v>
                </c:pt>
                <c:pt idx="392">
                  <c:v>65.15205383</c:v>
                </c:pt>
                <c:pt idx="393">
                  <c:v>66.067588810000004</c:v>
                </c:pt>
                <c:pt idx="394">
                  <c:v>65.457244869999997</c:v>
                </c:pt>
                <c:pt idx="395">
                  <c:v>66.372779850000001</c:v>
                </c:pt>
                <c:pt idx="396">
                  <c:v>67.288322449999995</c:v>
                </c:pt>
                <c:pt idx="397">
                  <c:v>67.593505859999993</c:v>
                </c:pt>
                <c:pt idx="398">
                  <c:v>68.509056090000001</c:v>
                </c:pt>
                <c:pt idx="399">
                  <c:v>67.898666379999995</c:v>
                </c:pt>
                <c:pt idx="400">
                  <c:v>67.288322449999995</c:v>
                </c:pt>
                <c:pt idx="401">
                  <c:v>67.288322449999995</c:v>
                </c:pt>
                <c:pt idx="402">
                  <c:v>67.898666379999995</c:v>
                </c:pt>
                <c:pt idx="403">
                  <c:v>67.593505859999993</c:v>
                </c:pt>
                <c:pt idx="404">
                  <c:v>68.203857420000006</c:v>
                </c:pt>
                <c:pt idx="405">
                  <c:v>69.119377139999997</c:v>
                </c:pt>
                <c:pt idx="406">
                  <c:v>69.119377139999997</c:v>
                </c:pt>
                <c:pt idx="407">
                  <c:v>69.119377139999997</c:v>
                </c:pt>
                <c:pt idx="408">
                  <c:v>70.034927370000005</c:v>
                </c:pt>
                <c:pt idx="409">
                  <c:v>69.729766850000004</c:v>
                </c:pt>
                <c:pt idx="410">
                  <c:v>70.034927370000005</c:v>
                </c:pt>
                <c:pt idx="411">
                  <c:v>69.729766850000004</c:v>
                </c:pt>
                <c:pt idx="412">
                  <c:v>69.424575809999993</c:v>
                </c:pt>
                <c:pt idx="413">
                  <c:v>70.034927370000005</c:v>
                </c:pt>
                <c:pt idx="414">
                  <c:v>70.950477599999999</c:v>
                </c:pt>
                <c:pt idx="415">
                  <c:v>70.340118410000002</c:v>
                </c:pt>
                <c:pt idx="416">
                  <c:v>70.645317079999998</c:v>
                </c:pt>
                <c:pt idx="417">
                  <c:v>70.950477599999999</c:v>
                </c:pt>
                <c:pt idx="418">
                  <c:v>71.560836789999996</c:v>
                </c:pt>
                <c:pt idx="419">
                  <c:v>71.560836789999996</c:v>
                </c:pt>
                <c:pt idx="420">
                  <c:v>71.866027829999993</c:v>
                </c:pt>
                <c:pt idx="421">
                  <c:v>72.476379390000005</c:v>
                </c:pt>
                <c:pt idx="422">
                  <c:v>72.171218870000004</c:v>
                </c:pt>
                <c:pt idx="423">
                  <c:v>72.476379390000005</c:v>
                </c:pt>
                <c:pt idx="424">
                  <c:v>72.171218870000004</c:v>
                </c:pt>
                <c:pt idx="425">
                  <c:v>72.171218870000004</c:v>
                </c:pt>
                <c:pt idx="426">
                  <c:v>72.781578060000001</c:v>
                </c:pt>
                <c:pt idx="427">
                  <c:v>72.781578060000001</c:v>
                </c:pt>
                <c:pt idx="428">
                  <c:v>72.781578060000001</c:v>
                </c:pt>
                <c:pt idx="429">
                  <c:v>73.391929630000007</c:v>
                </c:pt>
                <c:pt idx="430">
                  <c:v>73.697097780000007</c:v>
                </c:pt>
                <c:pt idx="431">
                  <c:v>73.697097780000007</c:v>
                </c:pt>
                <c:pt idx="432">
                  <c:v>73.086769099999998</c:v>
                </c:pt>
                <c:pt idx="433">
                  <c:v>73.697097780000007</c:v>
                </c:pt>
                <c:pt idx="434">
                  <c:v>73.697097780000007</c:v>
                </c:pt>
                <c:pt idx="435">
                  <c:v>74.307479860000001</c:v>
                </c:pt>
                <c:pt idx="436">
                  <c:v>75.222999569999999</c:v>
                </c:pt>
                <c:pt idx="437">
                  <c:v>75.528190609999996</c:v>
                </c:pt>
                <c:pt idx="438">
                  <c:v>76.138549800000007</c:v>
                </c:pt>
                <c:pt idx="439">
                  <c:v>75.528190609999996</c:v>
                </c:pt>
                <c:pt idx="440">
                  <c:v>74.917839049999998</c:v>
                </c:pt>
                <c:pt idx="441">
                  <c:v>76.138549800000007</c:v>
                </c:pt>
                <c:pt idx="442">
                  <c:v>74.917839049999998</c:v>
                </c:pt>
                <c:pt idx="443">
                  <c:v>76.443740840000004</c:v>
                </c:pt>
                <c:pt idx="444">
                  <c:v>76.138549800000007</c:v>
                </c:pt>
                <c:pt idx="445">
                  <c:v>74.917839049999998</c:v>
                </c:pt>
                <c:pt idx="446">
                  <c:v>76.748901369999999</c:v>
                </c:pt>
                <c:pt idx="447">
                  <c:v>76.748901369999999</c:v>
                </c:pt>
                <c:pt idx="448">
                  <c:v>78.58000183</c:v>
                </c:pt>
                <c:pt idx="449">
                  <c:v>78.274810790000004</c:v>
                </c:pt>
                <c:pt idx="450">
                  <c:v>77.664451600000007</c:v>
                </c:pt>
                <c:pt idx="451">
                  <c:v>77.664451600000007</c:v>
                </c:pt>
                <c:pt idx="452">
                  <c:v>77.969642640000004</c:v>
                </c:pt>
                <c:pt idx="453">
                  <c:v>78.58000183</c:v>
                </c:pt>
                <c:pt idx="454">
                  <c:v>78.274810790000004</c:v>
                </c:pt>
                <c:pt idx="455">
                  <c:v>78.274810790000004</c:v>
                </c:pt>
                <c:pt idx="456">
                  <c:v>78.885162350000002</c:v>
                </c:pt>
                <c:pt idx="457">
                  <c:v>78.885162350000002</c:v>
                </c:pt>
                <c:pt idx="458">
                  <c:v>78.885162350000002</c:v>
                </c:pt>
                <c:pt idx="459">
                  <c:v>78.274810790000004</c:v>
                </c:pt>
                <c:pt idx="460">
                  <c:v>79.800712590000003</c:v>
                </c:pt>
                <c:pt idx="461">
                  <c:v>79.190361019999997</c:v>
                </c:pt>
                <c:pt idx="462">
                  <c:v>79.800712590000003</c:v>
                </c:pt>
                <c:pt idx="463">
                  <c:v>79.495521550000007</c:v>
                </c:pt>
                <c:pt idx="464">
                  <c:v>80.105880740000003</c:v>
                </c:pt>
                <c:pt idx="465">
                  <c:v>79.800712590000003</c:v>
                </c:pt>
                <c:pt idx="466">
                  <c:v>80.411094669999997</c:v>
                </c:pt>
                <c:pt idx="467">
                  <c:v>81.021453859999994</c:v>
                </c:pt>
                <c:pt idx="468">
                  <c:v>81.021453859999994</c:v>
                </c:pt>
                <c:pt idx="469">
                  <c:v>80.716262819999997</c:v>
                </c:pt>
                <c:pt idx="470">
                  <c:v>81.021453859999994</c:v>
                </c:pt>
                <c:pt idx="471">
                  <c:v>81.326622009999994</c:v>
                </c:pt>
                <c:pt idx="472">
                  <c:v>80.716262819999997</c:v>
                </c:pt>
                <c:pt idx="473">
                  <c:v>81.326622009999994</c:v>
                </c:pt>
                <c:pt idx="474">
                  <c:v>83.157714839999997</c:v>
                </c:pt>
                <c:pt idx="475">
                  <c:v>82.54735565</c:v>
                </c:pt>
                <c:pt idx="476">
                  <c:v>81.936973570000006</c:v>
                </c:pt>
                <c:pt idx="477">
                  <c:v>82.8525238</c:v>
                </c:pt>
                <c:pt idx="478">
                  <c:v>83.462883000000005</c:v>
                </c:pt>
                <c:pt idx="479">
                  <c:v>82.242141720000006</c:v>
                </c:pt>
                <c:pt idx="480">
                  <c:v>84.073234560000003</c:v>
                </c:pt>
                <c:pt idx="481">
                  <c:v>84.3784256</c:v>
                </c:pt>
                <c:pt idx="482">
                  <c:v>83.462883000000005</c:v>
                </c:pt>
                <c:pt idx="483">
                  <c:v>83.768043520000006</c:v>
                </c:pt>
                <c:pt idx="484">
                  <c:v>83.768043520000006</c:v>
                </c:pt>
                <c:pt idx="485">
                  <c:v>83.157714839999997</c:v>
                </c:pt>
                <c:pt idx="486">
                  <c:v>85.293975829999994</c:v>
                </c:pt>
                <c:pt idx="487">
                  <c:v>85.293975829999994</c:v>
                </c:pt>
                <c:pt idx="488">
                  <c:v>84.988784789999997</c:v>
                </c:pt>
                <c:pt idx="489">
                  <c:v>84.988784789999997</c:v>
                </c:pt>
                <c:pt idx="490">
                  <c:v>85.293975829999994</c:v>
                </c:pt>
                <c:pt idx="491">
                  <c:v>84.988784789999997</c:v>
                </c:pt>
                <c:pt idx="492">
                  <c:v>85.904304499999995</c:v>
                </c:pt>
                <c:pt idx="493">
                  <c:v>86.209495540000006</c:v>
                </c:pt>
                <c:pt idx="494">
                  <c:v>86.514686580000003</c:v>
                </c:pt>
                <c:pt idx="495">
                  <c:v>87.735404970000005</c:v>
                </c:pt>
                <c:pt idx="496">
                  <c:v>86.81987762</c:v>
                </c:pt>
                <c:pt idx="497">
                  <c:v>86.81987762</c:v>
                </c:pt>
                <c:pt idx="498">
                  <c:v>86.81987762</c:v>
                </c:pt>
                <c:pt idx="499">
                  <c:v>86.81987762</c:v>
                </c:pt>
                <c:pt idx="500">
                  <c:v>87.430236820000005</c:v>
                </c:pt>
                <c:pt idx="501">
                  <c:v>86.81987762</c:v>
                </c:pt>
                <c:pt idx="502">
                  <c:v>87.125045779999994</c:v>
                </c:pt>
                <c:pt idx="503">
                  <c:v>87.430236820000005</c:v>
                </c:pt>
                <c:pt idx="504">
                  <c:v>88.040565490000006</c:v>
                </c:pt>
                <c:pt idx="505">
                  <c:v>88.345787049999998</c:v>
                </c:pt>
                <c:pt idx="506">
                  <c:v>88.040565490000006</c:v>
                </c:pt>
                <c:pt idx="507">
                  <c:v>87.735404970000005</c:v>
                </c:pt>
                <c:pt idx="508">
                  <c:v>88.345787049999998</c:v>
                </c:pt>
                <c:pt idx="509">
                  <c:v>89.261306759999997</c:v>
                </c:pt>
                <c:pt idx="510">
                  <c:v>90.176856990000005</c:v>
                </c:pt>
                <c:pt idx="511">
                  <c:v>90.176856990000005</c:v>
                </c:pt>
                <c:pt idx="512">
                  <c:v>88.956138609999996</c:v>
                </c:pt>
                <c:pt idx="513">
                  <c:v>89.566467290000006</c:v>
                </c:pt>
                <c:pt idx="514">
                  <c:v>90.176856990000005</c:v>
                </c:pt>
                <c:pt idx="515">
                  <c:v>89.566467290000006</c:v>
                </c:pt>
                <c:pt idx="516">
                  <c:v>90.787208559999996</c:v>
                </c:pt>
                <c:pt idx="517">
                  <c:v>90.176856990000005</c:v>
                </c:pt>
                <c:pt idx="518">
                  <c:v>90.787208559999996</c:v>
                </c:pt>
                <c:pt idx="519">
                  <c:v>90.787208559999996</c:v>
                </c:pt>
                <c:pt idx="520">
                  <c:v>90.787208559999996</c:v>
                </c:pt>
                <c:pt idx="521">
                  <c:v>91.702728269999994</c:v>
                </c:pt>
                <c:pt idx="522">
                  <c:v>91.397567749999993</c:v>
                </c:pt>
                <c:pt idx="523">
                  <c:v>91.397567749999993</c:v>
                </c:pt>
                <c:pt idx="524">
                  <c:v>90.787208559999996</c:v>
                </c:pt>
                <c:pt idx="525">
                  <c:v>92.007919310000005</c:v>
                </c:pt>
                <c:pt idx="526">
                  <c:v>91.397567749999993</c:v>
                </c:pt>
                <c:pt idx="527">
                  <c:v>92.923469539999999</c:v>
                </c:pt>
                <c:pt idx="528">
                  <c:v>92.618309019999998</c:v>
                </c:pt>
                <c:pt idx="529">
                  <c:v>92.313117980000001</c:v>
                </c:pt>
                <c:pt idx="530">
                  <c:v>92.923469539999999</c:v>
                </c:pt>
                <c:pt idx="531">
                  <c:v>92.923469539999999</c:v>
                </c:pt>
                <c:pt idx="532">
                  <c:v>93.838989260000005</c:v>
                </c:pt>
                <c:pt idx="533">
                  <c:v>93.838989260000005</c:v>
                </c:pt>
                <c:pt idx="534">
                  <c:v>93.838989260000005</c:v>
                </c:pt>
                <c:pt idx="535">
                  <c:v>93.838989260000005</c:v>
                </c:pt>
                <c:pt idx="536">
                  <c:v>94.449378969999998</c:v>
                </c:pt>
                <c:pt idx="537">
                  <c:v>93.838989260000005</c:v>
                </c:pt>
                <c:pt idx="538">
                  <c:v>94.144210819999998</c:v>
                </c:pt>
                <c:pt idx="539">
                  <c:v>94.449378969999998</c:v>
                </c:pt>
                <c:pt idx="540">
                  <c:v>95.059730529999996</c:v>
                </c:pt>
                <c:pt idx="541">
                  <c:v>95.364921570000007</c:v>
                </c:pt>
                <c:pt idx="542">
                  <c:v>95.364921570000007</c:v>
                </c:pt>
                <c:pt idx="543">
                  <c:v>96.280471800000001</c:v>
                </c:pt>
                <c:pt idx="544">
                  <c:v>96.585639950000001</c:v>
                </c:pt>
                <c:pt idx="545">
                  <c:v>95.059730529999996</c:v>
                </c:pt>
                <c:pt idx="546">
                  <c:v>95.975250239999994</c:v>
                </c:pt>
                <c:pt idx="547">
                  <c:v>95.670089719999993</c:v>
                </c:pt>
                <c:pt idx="548">
                  <c:v>95.975250239999994</c:v>
                </c:pt>
                <c:pt idx="549">
                  <c:v>95.364921570000007</c:v>
                </c:pt>
                <c:pt idx="550">
                  <c:v>96.280471800000001</c:v>
                </c:pt>
                <c:pt idx="551">
                  <c:v>96.585639950000001</c:v>
                </c:pt>
                <c:pt idx="552">
                  <c:v>97.195991520000007</c:v>
                </c:pt>
                <c:pt idx="553">
                  <c:v>97.501182560000004</c:v>
                </c:pt>
                <c:pt idx="554">
                  <c:v>98.111541750000001</c:v>
                </c:pt>
                <c:pt idx="555">
                  <c:v>98.111541750000001</c:v>
                </c:pt>
                <c:pt idx="556">
                  <c:v>97.806350710000004</c:v>
                </c:pt>
                <c:pt idx="557">
                  <c:v>99.027091979999994</c:v>
                </c:pt>
                <c:pt idx="558">
                  <c:v>99.637443540000007</c:v>
                </c:pt>
                <c:pt idx="559">
                  <c:v>99.637443540000007</c:v>
                </c:pt>
                <c:pt idx="560">
                  <c:v>98.416732789999998</c:v>
                </c:pt>
                <c:pt idx="561">
                  <c:v>98.111541750000001</c:v>
                </c:pt>
                <c:pt idx="562">
                  <c:v>98.111541750000001</c:v>
                </c:pt>
                <c:pt idx="563">
                  <c:v>98.721900939999998</c:v>
                </c:pt>
                <c:pt idx="564">
                  <c:v>98.721900939999998</c:v>
                </c:pt>
                <c:pt idx="565">
                  <c:v>99.942642210000002</c:v>
                </c:pt>
                <c:pt idx="566">
                  <c:v>100.24780269999999</c:v>
                </c:pt>
                <c:pt idx="567">
                  <c:v>100.5529938</c:v>
                </c:pt>
                <c:pt idx="568">
                  <c:v>101.163353</c:v>
                </c:pt>
                <c:pt idx="569">
                  <c:v>101.4685135</c:v>
                </c:pt>
                <c:pt idx="570">
                  <c:v>101.4685135</c:v>
                </c:pt>
                <c:pt idx="571">
                  <c:v>100.24780269999999</c:v>
                </c:pt>
                <c:pt idx="572">
                  <c:v>100.8581619</c:v>
                </c:pt>
                <c:pt idx="573">
                  <c:v>101.77370449999999</c:v>
                </c:pt>
                <c:pt idx="574">
                  <c:v>101.77370449999999</c:v>
                </c:pt>
                <c:pt idx="575">
                  <c:v>101.4685135</c:v>
                </c:pt>
                <c:pt idx="576">
                  <c:v>101.77370449999999</c:v>
                </c:pt>
                <c:pt idx="577">
                  <c:v>102.0789032</c:v>
                </c:pt>
                <c:pt idx="578">
                  <c:v>101.4685135</c:v>
                </c:pt>
                <c:pt idx="579">
                  <c:v>102.3840637</c:v>
                </c:pt>
                <c:pt idx="580">
                  <c:v>102.0789032</c:v>
                </c:pt>
                <c:pt idx="581">
                  <c:v>103.29961400000001</c:v>
                </c:pt>
                <c:pt idx="582">
                  <c:v>102.9944229</c:v>
                </c:pt>
                <c:pt idx="583">
                  <c:v>103.6047745</c:v>
                </c:pt>
                <c:pt idx="584">
                  <c:v>103.29961400000001</c:v>
                </c:pt>
                <c:pt idx="585">
                  <c:v>104.5203247</c:v>
                </c:pt>
                <c:pt idx="586">
                  <c:v>104.5203247</c:v>
                </c:pt>
                <c:pt idx="587">
                  <c:v>102.9944229</c:v>
                </c:pt>
                <c:pt idx="588">
                  <c:v>105.13068389999999</c:v>
                </c:pt>
                <c:pt idx="589">
                  <c:v>105.13068389999999</c:v>
                </c:pt>
                <c:pt idx="590">
                  <c:v>103.6047745</c:v>
                </c:pt>
                <c:pt idx="591">
                  <c:v>104.2151642</c:v>
                </c:pt>
                <c:pt idx="592">
                  <c:v>105.13068389999999</c:v>
                </c:pt>
                <c:pt idx="593">
                  <c:v>105.7410355</c:v>
                </c:pt>
                <c:pt idx="594">
                  <c:v>106.35142519999999</c:v>
                </c:pt>
                <c:pt idx="595">
                  <c:v>106.046257</c:v>
                </c:pt>
                <c:pt idx="596">
                  <c:v>106.35142519999999</c:v>
                </c:pt>
                <c:pt idx="597">
                  <c:v>107.2669449</c:v>
                </c:pt>
                <c:pt idx="598">
                  <c:v>106.35142519999999</c:v>
                </c:pt>
                <c:pt idx="599">
                  <c:v>105.13068389999999</c:v>
                </c:pt>
                <c:pt idx="600">
                  <c:v>105.7410355</c:v>
                </c:pt>
                <c:pt idx="601">
                  <c:v>105.7410355</c:v>
                </c:pt>
                <c:pt idx="602">
                  <c:v>106.35142519999999</c:v>
                </c:pt>
                <c:pt idx="603">
                  <c:v>107.2669449</c:v>
                </c:pt>
                <c:pt idx="604">
                  <c:v>107.57213590000001</c:v>
                </c:pt>
                <c:pt idx="605">
                  <c:v>107.87732699999999</c:v>
                </c:pt>
                <c:pt idx="606">
                  <c:v>107.57213590000001</c:v>
                </c:pt>
                <c:pt idx="607">
                  <c:v>108.7928467</c:v>
                </c:pt>
                <c:pt idx="608">
                  <c:v>108.7928467</c:v>
                </c:pt>
                <c:pt idx="609">
                  <c:v>108.4876862</c:v>
                </c:pt>
                <c:pt idx="610">
                  <c:v>108.18248749999999</c:v>
                </c:pt>
                <c:pt idx="611">
                  <c:v>109.09803770000001</c:v>
                </c:pt>
                <c:pt idx="612">
                  <c:v>108.4876862</c:v>
                </c:pt>
                <c:pt idx="613">
                  <c:v>109.09803770000001</c:v>
                </c:pt>
                <c:pt idx="614">
                  <c:v>110.3187485</c:v>
                </c:pt>
                <c:pt idx="615">
                  <c:v>109.09803770000001</c:v>
                </c:pt>
                <c:pt idx="616">
                  <c:v>110.013588</c:v>
                </c:pt>
                <c:pt idx="617">
                  <c:v>110.3187485</c:v>
                </c:pt>
                <c:pt idx="618">
                  <c:v>109.70842740000001</c:v>
                </c:pt>
                <c:pt idx="619">
                  <c:v>110.3187485</c:v>
                </c:pt>
                <c:pt idx="620">
                  <c:v>110.6239471</c:v>
                </c:pt>
                <c:pt idx="621">
                  <c:v>109.09803770000001</c:v>
                </c:pt>
                <c:pt idx="622">
                  <c:v>110.3187485</c:v>
                </c:pt>
                <c:pt idx="623">
                  <c:v>110.9291077</c:v>
                </c:pt>
                <c:pt idx="624">
                  <c:v>110.3187485</c:v>
                </c:pt>
                <c:pt idx="625">
                  <c:v>111.8446884</c:v>
                </c:pt>
                <c:pt idx="626">
                  <c:v>111.8446884</c:v>
                </c:pt>
                <c:pt idx="627">
                  <c:v>111.53946689999999</c:v>
                </c:pt>
                <c:pt idx="628">
                  <c:v>110.6239471</c:v>
                </c:pt>
                <c:pt idx="629">
                  <c:v>111.53946689999999</c:v>
                </c:pt>
                <c:pt idx="630">
                  <c:v>112.14984889999999</c:v>
                </c:pt>
                <c:pt idx="631">
                  <c:v>112.4550095</c:v>
                </c:pt>
                <c:pt idx="632">
                  <c:v>113.67575069999999</c:v>
                </c:pt>
                <c:pt idx="633">
                  <c:v>113.3705597</c:v>
                </c:pt>
                <c:pt idx="634">
                  <c:v>113.06536869999999</c:v>
                </c:pt>
                <c:pt idx="635">
                  <c:v>113.9809418</c:v>
                </c:pt>
                <c:pt idx="636">
                  <c:v>112.7602081</c:v>
                </c:pt>
                <c:pt idx="637">
                  <c:v>113.9809418</c:v>
                </c:pt>
                <c:pt idx="638">
                  <c:v>114.2861099</c:v>
                </c:pt>
                <c:pt idx="639">
                  <c:v>114.5912704</c:v>
                </c:pt>
                <c:pt idx="640">
                  <c:v>114.8964691</c:v>
                </c:pt>
                <c:pt idx="641">
                  <c:v>115.50682070000001</c:v>
                </c:pt>
                <c:pt idx="642">
                  <c:v>114.5912704</c:v>
                </c:pt>
                <c:pt idx="643">
                  <c:v>114.8964691</c:v>
                </c:pt>
                <c:pt idx="644">
                  <c:v>115.2016296</c:v>
                </c:pt>
                <c:pt idx="645">
                  <c:v>113.06536869999999</c:v>
                </c:pt>
                <c:pt idx="646">
                  <c:v>115.8120117</c:v>
                </c:pt>
                <c:pt idx="647">
                  <c:v>115.8120117</c:v>
                </c:pt>
                <c:pt idx="648">
                  <c:v>115.50682070000001</c:v>
                </c:pt>
                <c:pt idx="649">
                  <c:v>115.2016296</c:v>
                </c:pt>
                <c:pt idx="650">
                  <c:v>115.8120117</c:v>
                </c:pt>
                <c:pt idx="651">
                  <c:v>116.7275314</c:v>
                </c:pt>
                <c:pt idx="652">
                  <c:v>117.33789059999999</c:v>
                </c:pt>
                <c:pt idx="653">
                  <c:v>117.03273009999999</c:v>
                </c:pt>
                <c:pt idx="654">
                  <c:v>117.6431122</c:v>
                </c:pt>
                <c:pt idx="655">
                  <c:v>116.4223709</c:v>
                </c:pt>
                <c:pt idx="656">
                  <c:v>116.1172028</c:v>
                </c:pt>
                <c:pt idx="657">
                  <c:v>117.6431122</c:v>
                </c:pt>
                <c:pt idx="658">
                  <c:v>117.9482727</c:v>
                </c:pt>
                <c:pt idx="659">
                  <c:v>117.9482727</c:v>
                </c:pt>
                <c:pt idx="660">
                  <c:v>117.6431122</c:v>
                </c:pt>
                <c:pt idx="661">
                  <c:v>118.2534637</c:v>
                </c:pt>
                <c:pt idx="662">
                  <c:v>118.86379239999999</c:v>
                </c:pt>
                <c:pt idx="663">
                  <c:v>117.9482727</c:v>
                </c:pt>
                <c:pt idx="664">
                  <c:v>118.86379239999999</c:v>
                </c:pt>
                <c:pt idx="665">
                  <c:v>118.86379239999999</c:v>
                </c:pt>
                <c:pt idx="666">
                  <c:v>119.77937319999999</c:v>
                </c:pt>
                <c:pt idx="667">
                  <c:v>120.6948929</c:v>
                </c:pt>
                <c:pt idx="668">
                  <c:v>120.6948929</c:v>
                </c:pt>
                <c:pt idx="669">
                  <c:v>120.3897247</c:v>
                </c:pt>
                <c:pt idx="670">
                  <c:v>119.77937319999999</c:v>
                </c:pt>
                <c:pt idx="671">
                  <c:v>119.1689911</c:v>
                </c:pt>
                <c:pt idx="672">
                  <c:v>120.3897247</c:v>
                </c:pt>
                <c:pt idx="673">
                  <c:v>119.77937319999999</c:v>
                </c:pt>
                <c:pt idx="674">
                  <c:v>121.3052521</c:v>
                </c:pt>
                <c:pt idx="675">
                  <c:v>121.3052521</c:v>
                </c:pt>
                <c:pt idx="676">
                  <c:v>121.9156342</c:v>
                </c:pt>
                <c:pt idx="677">
                  <c:v>121.6104431</c:v>
                </c:pt>
                <c:pt idx="678">
                  <c:v>121.6104431</c:v>
                </c:pt>
                <c:pt idx="679">
                  <c:v>121.3052521</c:v>
                </c:pt>
                <c:pt idx="680">
                  <c:v>121.9156342</c:v>
                </c:pt>
                <c:pt idx="681">
                  <c:v>122.2207947</c:v>
                </c:pt>
                <c:pt idx="682">
                  <c:v>123.44153590000001</c:v>
                </c:pt>
                <c:pt idx="683">
                  <c:v>122.8311539</c:v>
                </c:pt>
                <c:pt idx="684">
                  <c:v>123.44153590000001</c:v>
                </c:pt>
                <c:pt idx="685">
                  <c:v>122.8311539</c:v>
                </c:pt>
                <c:pt idx="686">
                  <c:v>122.8311539</c:v>
                </c:pt>
                <c:pt idx="687">
                  <c:v>122.5259628</c:v>
                </c:pt>
                <c:pt idx="688">
                  <c:v>123.44153590000001</c:v>
                </c:pt>
                <c:pt idx="689">
                  <c:v>124.0518951</c:v>
                </c:pt>
                <c:pt idx="690">
                  <c:v>123.44153590000001</c:v>
                </c:pt>
                <c:pt idx="691">
                  <c:v>124.66222380000001</c:v>
                </c:pt>
                <c:pt idx="692">
                  <c:v>124.3570557</c:v>
                </c:pt>
                <c:pt idx="693">
                  <c:v>124.66222380000001</c:v>
                </c:pt>
                <c:pt idx="694">
                  <c:v>124.96741489999999</c:v>
                </c:pt>
                <c:pt idx="695">
                  <c:v>125.27257539999999</c:v>
                </c:pt>
                <c:pt idx="696">
                  <c:v>124.96741489999999</c:v>
                </c:pt>
                <c:pt idx="697">
                  <c:v>124.96741489999999</c:v>
                </c:pt>
                <c:pt idx="698">
                  <c:v>125.88296510000001</c:v>
                </c:pt>
                <c:pt idx="699">
                  <c:v>126.1881561</c:v>
                </c:pt>
                <c:pt idx="700">
                  <c:v>126.49331669999999</c:v>
                </c:pt>
                <c:pt idx="701">
                  <c:v>127.1036758</c:v>
                </c:pt>
                <c:pt idx="702">
                  <c:v>126.7984848</c:v>
                </c:pt>
                <c:pt idx="703">
                  <c:v>126.7984848</c:v>
                </c:pt>
                <c:pt idx="704">
                  <c:v>126.49331669999999</c:v>
                </c:pt>
                <c:pt idx="705">
                  <c:v>126.49331669999999</c:v>
                </c:pt>
                <c:pt idx="706">
                  <c:v>126.1881561</c:v>
                </c:pt>
                <c:pt idx="707">
                  <c:v>127.1036758</c:v>
                </c:pt>
                <c:pt idx="708">
                  <c:v>126.7984848</c:v>
                </c:pt>
                <c:pt idx="709">
                  <c:v>128.0192261</c:v>
                </c:pt>
                <c:pt idx="710">
                  <c:v>128.6295776</c:v>
                </c:pt>
                <c:pt idx="711">
                  <c:v>129.54513549999999</c:v>
                </c:pt>
                <c:pt idx="712">
                  <c:v>128.9347382</c:v>
                </c:pt>
                <c:pt idx="713">
                  <c:v>129.54513549999999</c:v>
                </c:pt>
                <c:pt idx="714">
                  <c:v>127.40886690000001</c:v>
                </c:pt>
                <c:pt idx="715">
                  <c:v>128.6295776</c:v>
                </c:pt>
                <c:pt idx="716">
                  <c:v>128.6295776</c:v>
                </c:pt>
                <c:pt idx="717">
                  <c:v>128.9347382</c:v>
                </c:pt>
                <c:pt idx="718">
                  <c:v>128.6295776</c:v>
                </c:pt>
                <c:pt idx="719">
                  <c:v>128.9347382</c:v>
                </c:pt>
                <c:pt idx="720">
                  <c:v>129.54513549999999</c:v>
                </c:pt>
                <c:pt idx="721">
                  <c:v>129.54513549999999</c:v>
                </c:pt>
                <c:pt idx="722">
                  <c:v>130.4606781</c:v>
                </c:pt>
                <c:pt idx="723">
                  <c:v>130.4606781</c:v>
                </c:pt>
                <c:pt idx="724">
                  <c:v>131.07099909999999</c:v>
                </c:pt>
                <c:pt idx="725">
                  <c:v>131.68139650000001</c:v>
                </c:pt>
                <c:pt idx="726">
                  <c:v>131.68139650000001</c:v>
                </c:pt>
                <c:pt idx="727">
                  <c:v>131.98658750000001</c:v>
                </c:pt>
                <c:pt idx="728">
                  <c:v>131.3762207</c:v>
                </c:pt>
                <c:pt idx="729">
                  <c:v>131.68139650000001</c:v>
                </c:pt>
                <c:pt idx="730">
                  <c:v>131.68139650000001</c:v>
                </c:pt>
                <c:pt idx="731">
                  <c:v>131.68139650000001</c:v>
                </c:pt>
                <c:pt idx="732">
                  <c:v>131.98658750000001</c:v>
                </c:pt>
                <c:pt idx="733">
                  <c:v>132.90209960000001</c:v>
                </c:pt>
                <c:pt idx="734">
                  <c:v>133.20729059999999</c:v>
                </c:pt>
                <c:pt idx="735">
                  <c:v>131.98658750000001</c:v>
                </c:pt>
                <c:pt idx="736">
                  <c:v>133.8176575</c:v>
                </c:pt>
                <c:pt idx="737">
                  <c:v>132.59693909999999</c:v>
                </c:pt>
                <c:pt idx="738">
                  <c:v>133.5124817</c:v>
                </c:pt>
                <c:pt idx="739">
                  <c:v>133.8176575</c:v>
                </c:pt>
                <c:pt idx="740">
                  <c:v>133.5124817</c:v>
                </c:pt>
                <c:pt idx="741">
                  <c:v>134.428009</c:v>
                </c:pt>
                <c:pt idx="742">
                  <c:v>133.5124817</c:v>
                </c:pt>
                <c:pt idx="743">
                  <c:v>134.1228485</c:v>
                </c:pt>
                <c:pt idx="744">
                  <c:v>133.5124817</c:v>
                </c:pt>
                <c:pt idx="745">
                  <c:v>135.34355160000001</c:v>
                </c:pt>
                <c:pt idx="746">
                  <c:v>134.7331696</c:v>
                </c:pt>
                <c:pt idx="747">
                  <c:v>135.34355160000001</c:v>
                </c:pt>
                <c:pt idx="748">
                  <c:v>135.34355160000001</c:v>
                </c:pt>
                <c:pt idx="749">
                  <c:v>135.0383606</c:v>
                </c:pt>
                <c:pt idx="750">
                  <c:v>136.86943049999999</c:v>
                </c:pt>
                <c:pt idx="751">
                  <c:v>136.56426999999999</c:v>
                </c:pt>
                <c:pt idx="752">
                  <c:v>135.95391849999999</c:v>
                </c:pt>
                <c:pt idx="753">
                  <c:v>136.86943049999999</c:v>
                </c:pt>
                <c:pt idx="754">
                  <c:v>136.25910949999999</c:v>
                </c:pt>
                <c:pt idx="755">
                  <c:v>136.56426999999999</c:v>
                </c:pt>
                <c:pt idx="756">
                  <c:v>136.56426999999999</c:v>
                </c:pt>
                <c:pt idx="757">
                  <c:v>136.56426999999999</c:v>
                </c:pt>
                <c:pt idx="758">
                  <c:v>136.86943049999999</c:v>
                </c:pt>
                <c:pt idx="759">
                  <c:v>137.4798126</c:v>
                </c:pt>
                <c:pt idx="760">
                  <c:v>137.1746521</c:v>
                </c:pt>
                <c:pt idx="761">
                  <c:v>137.4798126</c:v>
                </c:pt>
                <c:pt idx="762">
                  <c:v>137.4798126</c:v>
                </c:pt>
                <c:pt idx="763">
                  <c:v>138.09017940000001</c:v>
                </c:pt>
                <c:pt idx="764">
                  <c:v>139.00575259999999</c:v>
                </c:pt>
                <c:pt idx="765">
                  <c:v>138.70053100000001</c:v>
                </c:pt>
                <c:pt idx="766">
                  <c:v>139.61607359999999</c:v>
                </c:pt>
                <c:pt idx="767">
                  <c:v>138.09017940000001</c:v>
                </c:pt>
                <c:pt idx="768">
                  <c:v>137.7850037</c:v>
                </c:pt>
                <c:pt idx="769">
                  <c:v>138.70053100000001</c:v>
                </c:pt>
                <c:pt idx="770">
                  <c:v>139.9212646</c:v>
                </c:pt>
                <c:pt idx="771">
                  <c:v>140.2264404</c:v>
                </c:pt>
                <c:pt idx="772">
                  <c:v>139.00575259999999</c:v>
                </c:pt>
                <c:pt idx="773">
                  <c:v>140.5316315</c:v>
                </c:pt>
                <c:pt idx="774">
                  <c:v>140.836792</c:v>
                </c:pt>
                <c:pt idx="775">
                  <c:v>140.2264404</c:v>
                </c:pt>
                <c:pt idx="776">
                  <c:v>140.5316315</c:v>
                </c:pt>
                <c:pt idx="777">
                  <c:v>140.836792</c:v>
                </c:pt>
                <c:pt idx="778">
                  <c:v>140.836792</c:v>
                </c:pt>
                <c:pt idx="779">
                  <c:v>141.14198300000001</c:v>
                </c:pt>
                <c:pt idx="780">
                  <c:v>141.75233460000001</c:v>
                </c:pt>
                <c:pt idx="781">
                  <c:v>142.05752559999999</c:v>
                </c:pt>
                <c:pt idx="782">
                  <c:v>142.05752559999999</c:v>
                </c:pt>
                <c:pt idx="783">
                  <c:v>141.14198300000001</c:v>
                </c:pt>
                <c:pt idx="784">
                  <c:v>142.05752559999999</c:v>
                </c:pt>
                <c:pt idx="785">
                  <c:v>143.278244</c:v>
                </c:pt>
                <c:pt idx="786">
                  <c:v>143.5834351</c:v>
                </c:pt>
                <c:pt idx="787">
                  <c:v>142.9730835</c:v>
                </c:pt>
                <c:pt idx="788">
                  <c:v>142.9730835</c:v>
                </c:pt>
                <c:pt idx="789">
                  <c:v>142.05752559999999</c:v>
                </c:pt>
                <c:pt idx="790">
                  <c:v>142.36270139999999</c:v>
                </c:pt>
                <c:pt idx="791">
                  <c:v>143.8885956</c:v>
                </c:pt>
                <c:pt idx="792">
                  <c:v>144.49896240000001</c:v>
                </c:pt>
                <c:pt idx="793">
                  <c:v>144.80415339999999</c:v>
                </c:pt>
                <c:pt idx="794">
                  <c:v>144.80415339999999</c:v>
                </c:pt>
                <c:pt idx="795">
                  <c:v>144.80415339999999</c:v>
                </c:pt>
                <c:pt idx="796">
                  <c:v>145.41450499999999</c:v>
                </c:pt>
                <c:pt idx="797">
                  <c:v>144.80415339999999</c:v>
                </c:pt>
                <c:pt idx="798">
                  <c:v>145.41450499999999</c:v>
                </c:pt>
                <c:pt idx="799">
                  <c:v>145.719696</c:v>
                </c:pt>
                <c:pt idx="800">
                  <c:v>143.8885956</c:v>
                </c:pt>
                <c:pt idx="801">
                  <c:v>143.8885956</c:v>
                </c:pt>
                <c:pt idx="802">
                  <c:v>144.80415339999999</c:v>
                </c:pt>
                <c:pt idx="803">
                  <c:v>146.3300476</c:v>
                </c:pt>
                <c:pt idx="804">
                  <c:v>146.6352234</c:v>
                </c:pt>
                <c:pt idx="805">
                  <c:v>147.24560550000001</c:v>
                </c:pt>
                <c:pt idx="806">
                  <c:v>148.16111760000001</c:v>
                </c:pt>
                <c:pt idx="807">
                  <c:v>147.55076600000001</c:v>
                </c:pt>
                <c:pt idx="808">
                  <c:v>147.24560550000001</c:v>
                </c:pt>
                <c:pt idx="809">
                  <c:v>146.6352234</c:v>
                </c:pt>
                <c:pt idx="810">
                  <c:v>146.94042970000001</c:v>
                </c:pt>
                <c:pt idx="811">
                  <c:v>147.55076600000001</c:v>
                </c:pt>
                <c:pt idx="812">
                  <c:v>147.55076600000001</c:v>
                </c:pt>
                <c:pt idx="813">
                  <c:v>148.16111760000001</c:v>
                </c:pt>
                <c:pt idx="814">
                  <c:v>148.46630859999999</c:v>
                </c:pt>
                <c:pt idx="815">
                  <c:v>148.46630859999999</c:v>
                </c:pt>
                <c:pt idx="816">
                  <c:v>148.16111760000001</c:v>
                </c:pt>
                <c:pt idx="817">
                  <c:v>148.46630859999999</c:v>
                </c:pt>
                <c:pt idx="818">
                  <c:v>149.0766907</c:v>
                </c:pt>
                <c:pt idx="819">
                  <c:v>148.7714996</c:v>
                </c:pt>
                <c:pt idx="820">
                  <c:v>149.3818665</c:v>
                </c:pt>
                <c:pt idx="821">
                  <c:v>150.29737850000001</c:v>
                </c:pt>
                <c:pt idx="822">
                  <c:v>149.687027</c:v>
                </c:pt>
                <c:pt idx="823">
                  <c:v>151.5181274</c:v>
                </c:pt>
                <c:pt idx="824">
                  <c:v>149.0766907</c:v>
                </c:pt>
                <c:pt idx="825">
                  <c:v>150.29737850000001</c:v>
                </c:pt>
                <c:pt idx="826">
                  <c:v>149.99221800000001</c:v>
                </c:pt>
                <c:pt idx="827">
                  <c:v>150.60256960000001</c:v>
                </c:pt>
                <c:pt idx="828">
                  <c:v>151.5181274</c:v>
                </c:pt>
                <c:pt idx="829">
                  <c:v>150.60256960000001</c:v>
                </c:pt>
                <c:pt idx="830">
                  <c:v>151.5181274</c:v>
                </c:pt>
                <c:pt idx="831">
                  <c:v>150.60256960000001</c:v>
                </c:pt>
                <c:pt idx="832">
                  <c:v>152.4336395</c:v>
                </c:pt>
                <c:pt idx="833">
                  <c:v>152.4336395</c:v>
                </c:pt>
                <c:pt idx="834">
                  <c:v>151.82328799999999</c:v>
                </c:pt>
                <c:pt idx="835">
                  <c:v>152.128479</c:v>
                </c:pt>
                <c:pt idx="836">
                  <c:v>152.4336395</c:v>
                </c:pt>
                <c:pt idx="837">
                  <c:v>152.4336395</c:v>
                </c:pt>
                <c:pt idx="838">
                  <c:v>150.90776059999999</c:v>
                </c:pt>
                <c:pt idx="839">
                  <c:v>152.4336395</c:v>
                </c:pt>
                <c:pt idx="840">
                  <c:v>154.8751221</c:v>
                </c:pt>
                <c:pt idx="841">
                  <c:v>153.95954900000001</c:v>
                </c:pt>
                <c:pt idx="842">
                  <c:v>153.95954900000001</c:v>
                </c:pt>
                <c:pt idx="843">
                  <c:v>153.95954900000001</c:v>
                </c:pt>
                <c:pt idx="844">
                  <c:v>153.95954900000001</c:v>
                </c:pt>
                <c:pt idx="845">
                  <c:v>153.65438839999999</c:v>
                </c:pt>
                <c:pt idx="846">
                  <c:v>153.95954900000001</c:v>
                </c:pt>
                <c:pt idx="847">
                  <c:v>154.26473999999999</c:v>
                </c:pt>
                <c:pt idx="848">
                  <c:v>155.1802826</c:v>
                </c:pt>
                <c:pt idx="849">
                  <c:v>155.79064940000001</c:v>
                </c:pt>
                <c:pt idx="850">
                  <c:v>155.79064940000001</c:v>
                </c:pt>
                <c:pt idx="851">
                  <c:v>154.8751221</c:v>
                </c:pt>
                <c:pt idx="852">
                  <c:v>154.8751221</c:v>
                </c:pt>
                <c:pt idx="853">
                  <c:v>155.1802826</c:v>
                </c:pt>
                <c:pt idx="854">
                  <c:v>157.62171939999999</c:v>
                </c:pt>
                <c:pt idx="855">
                  <c:v>157.01138309999999</c:v>
                </c:pt>
                <c:pt idx="856">
                  <c:v>156.40100100000001</c:v>
                </c:pt>
                <c:pt idx="857">
                  <c:v>154.8751221</c:v>
                </c:pt>
                <c:pt idx="858">
                  <c:v>155.79064940000001</c:v>
                </c:pt>
                <c:pt idx="859">
                  <c:v>157.31654359999999</c:v>
                </c:pt>
                <c:pt idx="860">
                  <c:v>158.53729250000001</c:v>
                </c:pt>
                <c:pt idx="861">
                  <c:v>157.9269104</c:v>
                </c:pt>
                <c:pt idx="862">
                  <c:v>157.9269104</c:v>
                </c:pt>
                <c:pt idx="863">
                  <c:v>157.31654359999999</c:v>
                </c:pt>
                <c:pt idx="864">
                  <c:v>157.31654359999999</c:v>
                </c:pt>
                <c:pt idx="865">
                  <c:v>158.53729250000001</c:v>
                </c:pt>
                <c:pt idx="866">
                  <c:v>158.53729250000001</c:v>
                </c:pt>
                <c:pt idx="867">
                  <c:v>158.2320709</c:v>
                </c:pt>
                <c:pt idx="868">
                  <c:v>158.84245300000001</c:v>
                </c:pt>
                <c:pt idx="869">
                  <c:v>158.84245300000001</c:v>
                </c:pt>
                <c:pt idx="870">
                  <c:v>158.2320709</c:v>
                </c:pt>
                <c:pt idx="871">
                  <c:v>158.84245300000001</c:v>
                </c:pt>
                <c:pt idx="872">
                  <c:v>158.2320709</c:v>
                </c:pt>
                <c:pt idx="873">
                  <c:v>159.75798030000001</c:v>
                </c:pt>
                <c:pt idx="874">
                  <c:v>160.36833189999999</c:v>
                </c:pt>
                <c:pt idx="875">
                  <c:v>159.14764400000001</c:v>
                </c:pt>
                <c:pt idx="876">
                  <c:v>160.36833189999999</c:v>
                </c:pt>
                <c:pt idx="877">
                  <c:v>161.283905</c:v>
                </c:pt>
                <c:pt idx="878">
                  <c:v>160.6735535</c:v>
                </c:pt>
                <c:pt idx="879">
                  <c:v>160.36833189999999</c:v>
                </c:pt>
                <c:pt idx="880">
                  <c:v>160.6735535</c:v>
                </c:pt>
                <c:pt idx="881">
                  <c:v>160.36833189999999</c:v>
                </c:pt>
                <c:pt idx="882">
                  <c:v>161.283905</c:v>
                </c:pt>
                <c:pt idx="883">
                  <c:v>163.42016599999999</c:v>
                </c:pt>
                <c:pt idx="884">
                  <c:v>163.72532649999999</c:v>
                </c:pt>
                <c:pt idx="885">
                  <c:v>162.50462340000001</c:v>
                </c:pt>
                <c:pt idx="886">
                  <c:v>162.19943240000001</c:v>
                </c:pt>
                <c:pt idx="887">
                  <c:v>161.8942413</c:v>
                </c:pt>
                <c:pt idx="888">
                  <c:v>161.283905</c:v>
                </c:pt>
                <c:pt idx="889">
                  <c:v>161.8942413</c:v>
                </c:pt>
                <c:pt idx="890">
                  <c:v>163.11497499999999</c:v>
                </c:pt>
                <c:pt idx="891">
                  <c:v>163.11497499999999</c:v>
                </c:pt>
                <c:pt idx="892">
                  <c:v>163.72532649999999</c:v>
                </c:pt>
                <c:pt idx="893">
                  <c:v>164.03050229999999</c:v>
                </c:pt>
                <c:pt idx="894">
                  <c:v>162.80981449999999</c:v>
                </c:pt>
                <c:pt idx="895">
                  <c:v>163.11497499999999</c:v>
                </c:pt>
                <c:pt idx="896">
                  <c:v>164.03050229999999</c:v>
                </c:pt>
                <c:pt idx="897">
                  <c:v>164.03050229999999</c:v>
                </c:pt>
                <c:pt idx="898">
                  <c:v>164.6408844</c:v>
                </c:pt>
                <c:pt idx="899">
                  <c:v>164.6408844</c:v>
                </c:pt>
                <c:pt idx="900">
                  <c:v>165.86158750000001</c:v>
                </c:pt>
                <c:pt idx="901">
                  <c:v>164.94607540000001</c:v>
                </c:pt>
                <c:pt idx="902">
                  <c:v>165.86158750000001</c:v>
                </c:pt>
                <c:pt idx="903">
                  <c:v>165.25123600000001</c:v>
                </c:pt>
                <c:pt idx="904">
                  <c:v>164.94607540000001</c:v>
                </c:pt>
                <c:pt idx="905">
                  <c:v>166.16676330000001</c:v>
                </c:pt>
                <c:pt idx="906">
                  <c:v>165.86158750000001</c:v>
                </c:pt>
                <c:pt idx="907">
                  <c:v>167.0823364</c:v>
                </c:pt>
                <c:pt idx="908">
                  <c:v>165.55642700000001</c:v>
                </c:pt>
                <c:pt idx="909">
                  <c:v>166.77714539999999</c:v>
                </c:pt>
                <c:pt idx="910">
                  <c:v>165.86158750000001</c:v>
                </c:pt>
                <c:pt idx="911">
                  <c:v>167.3874969</c:v>
                </c:pt>
                <c:pt idx="912">
                  <c:v>167.0823364</c:v>
                </c:pt>
                <c:pt idx="913">
                  <c:v>167.3874969</c:v>
                </c:pt>
                <c:pt idx="914">
                  <c:v>167.3874969</c:v>
                </c:pt>
                <c:pt idx="915">
                  <c:v>168.30303960000001</c:v>
                </c:pt>
                <c:pt idx="916">
                  <c:v>168.30303960000001</c:v>
                </c:pt>
                <c:pt idx="917">
                  <c:v>168.60824579999999</c:v>
                </c:pt>
                <c:pt idx="918">
                  <c:v>168.91340640000001</c:v>
                </c:pt>
                <c:pt idx="919">
                  <c:v>167.3874969</c:v>
                </c:pt>
                <c:pt idx="920">
                  <c:v>168.30303960000001</c:v>
                </c:pt>
                <c:pt idx="921">
                  <c:v>169.52375789999999</c:v>
                </c:pt>
                <c:pt idx="922">
                  <c:v>168.91340640000001</c:v>
                </c:pt>
                <c:pt idx="923">
                  <c:v>169.21859739999999</c:v>
                </c:pt>
                <c:pt idx="924">
                  <c:v>169.82891849999999</c:v>
                </c:pt>
                <c:pt idx="925">
                  <c:v>169.52375789999999</c:v>
                </c:pt>
                <c:pt idx="926">
                  <c:v>168.91340640000001</c:v>
                </c:pt>
                <c:pt idx="927">
                  <c:v>169.52375789999999</c:v>
                </c:pt>
                <c:pt idx="928">
                  <c:v>170.4393005</c:v>
                </c:pt>
                <c:pt idx="929">
                  <c:v>171.0496674</c:v>
                </c:pt>
                <c:pt idx="930">
                  <c:v>171.0496674</c:v>
                </c:pt>
                <c:pt idx="931">
                  <c:v>170.74450680000001</c:v>
                </c:pt>
                <c:pt idx="932">
                  <c:v>171.35485840000001</c:v>
                </c:pt>
                <c:pt idx="933">
                  <c:v>171.35485840000001</c:v>
                </c:pt>
                <c:pt idx="934">
                  <c:v>171.96517940000001</c:v>
                </c:pt>
                <c:pt idx="935">
                  <c:v>171.35485840000001</c:v>
                </c:pt>
                <c:pt idx="936">
                  <c:v>170.74450680000001</c:v>
                </c:pt>
                <c:pt idx="937">
                  <c:v>171.66001890000001</c:v>
                </c:pt>
                <c:pt idx="938">
                  <c:v>171.66001890000001</c:v>
                </c:pt>
                <c:pt idx="939">
                  <c:v>172.57556149999999</c:v>
                </c:pt>
                <c:pt idx="940">
                  <c:v>172.8807678</c:v>
                </c:pt>
                <c:pt idx="941">
                  <c:v>173.1859283</c:v>
                </c:pt>
                <c:pt idx="942">
                  <c:v>171.96517940000001</c:v>
                </c:pt>
                <c:pt idx="943">
                  <c:v>172.8807678</c:v>
                </c:pt>
                <c:pt idx="944">
                  <c:v>173.1859283</c:v>
                </c:pt>
                <c:pt idx="945">
                  <c:v>174.1014404</c:v>
                </c:pt>
                <c:pt idx="946">
                  <c:v>174.71182250000001</c:v>
                </c:pt>
                <c:pt idx="947">
                  <c:v>173.7962799</c:v>
                </c:pt>
                <c:pt idx="948">
                  <c:v>174.40666200000001</c:v>
                </c:pt>
                <c:pt idx="949">
                  <c:v>174.40666200000001</c:v>
                </c:pt>
                <c:pt idx="950">
                  <c:v>174.71182250000001</c:v>
                </c:pt>
                <c:pt idx="951">
                  <c:v>175.62738039999999</c:v>
                </c:pt>
                <c:pt idx="952">
                  <c:v>174.40666200000001</c:v>
                </c:pt>
                <c:pt idx="953">
                  <c:v>174.1014404</c:v>
                </c:pt>
                <c:pt idx="954">
                  <c:v>174.71182250000001</c:v>
                </c:pt>
                <c:pt idx="955">
                  <c:v>174.71182250000001</c:v>
                </c:pt>
                <c:pt idx="956">
                  <c:v>175.93254089999999</c:v>
                </c:pt>
                <c:pt idx="957">
                  <c:v>175.93254089999999</c:v>
                </c:pt>
                <c:pt idx="958">
                  <c:v>176.8480835</c:v>
                </c:pt>
                <c:pt idx="959">
                  <c:v>177.76364140000001</c:v>
                </c:pt>
                <c:pt idx="960">
                  <c:v>177.15328980000001</c:v>
                </c:pt>
                <c:pt idx="961">
                  <c:v>175.93254089999999</c:v>
                </c:pt>
                <c:pt idx="962">
                  <c:v>176.8480835</c:v>
                </c:pt>
                <c:pt idx="963">
                  <c:v>176.542923</c:v>
                </c:pt>
                <c:pt idx="964">
                  <c:v>177.45845030000001</c:v>
                </c:pt>
                <c:pt idx="965">
                  <c:v>177.45845030000001</c:v>
                </c:pt>
                <c:pt idx="966">
                  <c:v>176.2377319</c:v>
                </c:pt>
                <c:pt idx="967">
                  <c:v>177.15328980000001</c:v>
                </c:pt>
                <c:pt idx="968">
                  <c:v>178.06883239999999</c:v>
                </c:pt>
                <c:pt idx="969">
                  <c:v>178.06883239999999</c:v>
                </c:pt>
                <c:pt idx="970">
                  <c:v>178.37399289999999</c:v>
                </c:pt>
                <c:pt idx="971">
                  <c:v>178.67918399999999</c:v>
                </c:pt>
                <c:pt idx="972">
                  <c:v>178.98434449999999</c:v>
                </c:pt>
                <c:pt idx="973">
                  <c:v>180.20509340000001</c:v>
                </c:pt>
                <c:pt idx="974">
                  <c:v>179.2895508</c:v>
                </c:pt>
                <c:pt idx="975">
                  <c:v>179.5947113</c:v>
                </c:pt>
                <c:pt idx="976">
                  <c:v>179.2895508</c:v>
                </c:pt>
                <c:pt idx="977">
                  <c:v>179.2895508</c:v>
                </c:pt>
                <c:pt idx="978">
                  <c:v>180.81544489999999</c:v>
                </c:pt>
                <c:pt idx="979">
                  <c:v>179.89990230000001</c:v>
                </c:pt>
                <c:pt idx="980">
                  <c:v>179.89990230000001</c:v>
                </c:pt>
                <c:pt idx="981">
                  <c:v>181.42581179999999</c:v>
                </c:pt>
                <c:pt idx="982">
                  <c:v>180.81544489999999</c:v>
                </c:pt>
                <c:pt idx="983">
                  <c:v>180.81544489999999</c:v>
                </c:pt>
                <c:pt idx="984">
                  <c:v>181.73097229999999</c:v>
                </c:pt>
                <c:pt idx="985">
                  <c:v>182.3413544</c:v>
                </c:pt>
                <c:pt idx="986">
                  <c:v>181.42581179999999</c:v>
                </c:pt>
                <c:pt idx="987">
                  <c:v>182.03619380000001</c:v>
                </c:pt>
                <c:pt idx="988">
                  <c:v>181.12060550000001</c:v>
                </c:pt>
                <c:pt idx="989">
                  <c:v>181.73097229999999</c:v>
                </c:pt>
                <c:pt idx="990">
                  <c:v>181.73097229999999</c:v>
                </c:pt>
                <c:pt idx="991">
                  <c:v>182.3413544</c:v>
                </c:pt>
                <c:pt idx="992">
                  <c:v>183.2568665</c:v>
                </c:pt>
                <c:pt idx="993">
                  <c:v>183.56205750000001</c:v>
                </c:pt>
                <c:pt idx="994">
                  <c:v>183.2568665</c:v>
                </c:pt>
                <c:pt idx="995">
                  <c:v>183.56205750000001</c:v>
                </c:pt>
                <c:pt idx="996">
                  <c:v>183.2568665</c:v>
                </c:pt>
                <c:pt idx="997">
                  <c:v>183.86723330000001</c:v>
                </c:pt>
                <c:pt idx="998">
                  <c:v>183.56205750000001</c:v>
                </c:pt>
                <c:pt idx="999">
                  <c:v>183.56205750000001</c:v>
                </c:pt>
                <c:pt idx="1000">
                  <c:v>184.47761539999999</c:v>
                </c:pt>
                <c:pt idx="1001">
                  <c:v>185.3931274</c:v>
                </c:pt>
                <c:pt idx="1002">
                  <c:v>185.0879669</c:v>
                </c:pt>
                <c:pt idx="1003">
                  <c:v>185.0879669</c:v>
                </c:pt>
                <c:pt idx="1004">
                  <c:v>184.47761539999999</c:v>
                </c:pt>
                <c:pt idx="1005">
                  <c:v>185.0879669</c:v>
                </c:pt>
                <c:pt idx="1006">
                  <c:v>185.3931274</c:v>
                </c:pt>
                <c:pt idx="1007">
                  <c:v>184.1724548</c:v>
                </c:pt>
                <c:pt idx="1008">
                  <c:v>184.1724548</c:v>
                </c:pt>
                <c:pt idx="1009">
                  <c:v>184.1724548</c:v>
                </c:pt>
                <c:pt idx="1010">
                  <c:v>184.78277589999999</c:v>
                </c:pt>
              </c:numCache>
            </c:numRef>
          </c:xVal>
          <c:yVal>
            <c:numRef>
              <c:f>Fig_S1!$B$2:$B$1012</c:f>
              <c:numCache>
                <c:formatCode>General</c:formatCode>
                <c:ptCount val="1011"/>
                <c:pt idx="0">
                  <c:v>1485.799438</c:v>
                </c:pt>
                <c:pt idx="1">
                  <c:v>1485.799438</c:v>
                </c:pt>
                <c:pt idx="2">
                  <c:v>1485.799438</c:v>
                </c:pt>
                <c:pt idx="3">
                  <c:v>1485.799438</c:v>
                </c:pt>
                <c:pt idx="5">
                  <c:v>1485.799438</c:v>
                </c:pt>
                <c:pt idx="6">
                  <c:v>1485.799438</c:v>
                </c:pt>
                <c:pt idx="7">
                  <c:v>1485.799438</c:v>
                </c:pt>
                <c:pt idx="8">
                  <c:v>741.05706789999999</c:v>
                </c:pt>
                <c:pt idx="9">
                  <c:v>1485.799438</c:v>
                </c:pt>
                <c:pt idx="10">
                  <c:v>1485.799438</c:v>
                </c:pt>
                <c:pt idx="11">
                  <c:v>741.05706789999999</c:v>
                </c:pt>
                <c:pt idx="12">
                  <c:v>1485.799438</c:v>
                </c:pt>
                <c:pt idx="15">
                  <c:v>1485.799438</c:v>
                </c:pt>
                <c:pt idx="17">
                  <c:v>1485.799438</c:v>
                </c:pt>
                <c:pt idx="18">
                  <c:v>1485.799438</c:v>
                </c:pt>
                <c:pt idx="19">
                  <c:v>1485.799438</c:v>
                </c:pt>
                <c:pt idx="20">
                  <c:v>1485.799438</c:v>
                </c:pt>
                <c:pt idx="22">
                  <c:v>1485.799438</c:v>
                </c:pt>
                <c:pt idx="23">
                  <c:v>741.05706789999999</c:v>
                </c:pt>
                <c:pt idx="24">
                  <c:v>741.05706789999999</c:v>
                </c:pt>
                <c:pt idx="26">
                  <c:v>1485.799438</c:v>
                </c:pt>
                <c:pt idx="27">
                  <c:v>741.05706789999999</c:v>
                </c:pt>
                <c:pt idx="28">
                  <c:v>1485.799438</c:v>
                </c:pt>
                <c:pt idx="29">
                  <c:v>741.05706789999999</c:v>
                </c:pt>
                <c:pt idx="30">
                  <c:v>1485.799438</c:v>
                </c:pt>
                <c:pt idx="31">
                  <c:v>1485.799438</c:v>
                </c:pt>
                <c:pt idx="32">
                  <c:v>1485.799438</c:v>
                </c:pt>
                <c:pt idx="33">
                  <c:v>1485.799438</c:v>
                </c:pt>
                <c:pt idx="34">
                  <c:v>741.05706789999999</c:v>
                </c:pt>
                <c:pt idx="35">
                  <c:v>741.05706789999999</c:v>
                </c:pt>
                <c:pt idx="36">
                  <c:v>741.05706789999999</c:v>
                </c:pt>
                <c:pt idx="37">
                  <c:v>368.68594359999997</c:v>
                </c:pt>
                <c:pt idx="38">
                  <c:v>368.68594359999997</c:v>
                </c:pt>
                <c:pt idx="39">
                  <c:v>368.68594359999997</c:v>
                </c:pt>
                <c:pt idx="40">
                  <c:v>492.80969240000002</c:v>
                </c:pt>
                <c:pt idx="41">
                  <c:v>368.68594359999997</c:v>
                </c:pt>
                <c:pt idx="42">
                  <c:v>294.21173099999999</c:v>
                </c:pt>
                <c:pt idx="43">
                  <c:v>145.26327509999999</c:v>
                </c:pt>
                <c:pt idx="44">
                  <c:v>79.063949579999999</c:v>
                </c:pt>
                <c:pt idx="45">
                  <c:v>55.89419556</c:v>
                </c:pt>
                <c:pt idx="46">
                  <c:v>79.063949579999999</c:v>
                </c:pt>
                <c:pt idx="47">
                  <c:v>79.063949579999999</c:v>
                </c:pt>
                <c:pt idx="48">
                  <c:v>83.931549070000003</c:v>
                </c:pt>
                <c:pt idx="49">
                  <c:v>61.075012209999997</c:v>
                </c:pt>
                <c:pt idx="50">
                  <c:v>27.345746989999999</c:v>
                </c:pt>
                <c:pt idx="51">
                  <c:v>10.36655712</c:v>
                </c:pt>
                <c:pt idx="52">
                  <c:v>3.9925720689999999</c:v>
                </c:pt>
                <c:pt idx="53">
                  <c:v>1.893409967</c:v>
                </c:pt>
                <c:pt idx="54">
                  <c:v>1.5228040220000001</c:v>
                </c:pt>
                <c:pt idx="55">
                  <c:v>1.5228040220000001</c:v>
                </c:pt>
                <c:pt idx="56">
                  <c:v>1.5410778519999999</c:v>
                </c:pt>
                <c:pt idx="57">
                  <c:v>1.5410778519999999</c:v>
                </c:pt>
                <c:pt idx="58">
                  <c:v>1.2797648909999999</c:v>
                </c:pt>
                <c:pt idx="59">
                  <c:v>0.940544665</c:v>
                </c:pt>
                <c:pt idx="60">
                  <c:v>0.60727882399999999</c:v>
                </c:pt>
                <c:pt idx="61">
                  <c:v>0.38444599499999998</c:v>
                </c:pt>
                <c:pt idx="62">
                  <c:v>0.24485451</c:v>
                </c:pt>
                <c:pt idx="63">
                  <c:v>0.183607087</c:v>
                </c:pt>
                <c:pt idx="64">
                  <c:v>0.203809828</c:v>
                </c:pt>
                <c:pt idx="65">
                  <c:v>0.173584461</c:v>
                </c:pt>
                <c:pt idx="66">
                  <c:v>0.193682149</c:v>
                </c:pt>
                <c:pt idx="67">
                  <c:v>0.14382530700000001</c:v>
                </c:pt>
                <c:pt idx="68">
                  <c:v>0.13400723</c:v>
                </c:pt>
                <c:pt idx="69">
                  <c:v>9.5233835000000003E-2</c:v>
                </c:pt>
                <c:pt idx="70">
                  <c:v>6.6666417000000006E-2</c:v>
                </c:pt>
                <c:pt idx="71">
                  <c:v>0.10485307100000001</c:v>
                </c:pt>
                <c:pt idx="72">
                  <c:v>7.6140880999999994E-2</c:v>
                </c:pt>
                <c:pt idx="73">
                  <c:v>5.7239569999999997E-2</c:v>
                </c:pt>
                <c:pt idx="74">
                  <c:v>8.5663073000000006E-2</c:v>
                </c:pt>
                <c:pt idx="75">
                  <c:v>7.6140880999999994E-2</c:v>
                </c:pt>
                <c:pt idx="76">
                  <c:v>9.5233835000000003E-2</c:v>
                </c:pt>
                <c:pt idx="77">
                  <c:v>5.7239569999999997E-2</c:v>
                </c:pt>
                <c:pt idx="78">
                  <c:v>5.7239569999999997E-2</c:v>
                </c:pt>
                <c:pt idx="79">
                  <c:v>6.6666417000000006E-2</c:v>
                </c:pt>
                <c:pt idx="80">
                  <c:v>4.7860209000000001E-2</c:v>
                </c:pt>
                <c:pt idx="81">
                  <c:v>9.5233835000000003E-2</c:v>
                </c:pt>
                <c:pt idx="82">
                  <c:v>5.7239569999999997E-2</c:v>
                </c:pt>
                <c:pt idx="83">
                  <c:v>8.5663073000000006E-2</c:v>
                </c:pt>
                <c:pt idx="84">
                  <c:v>6.6666417000000006E-2</c:v>
                </c:pt>
                <c:pt idx="85">
                  <c:v>5.7239569999999997E-2</c:v>
                </c:pt>
                <c:pt idx="86">
                  <c:v>9.5233835000000003E-2</c:v>
                </c:pt>
                <c:pt idx="87">
                  <c:v>4.7860209000000001E-2</c:v>
                </c:pt>
                <c:pt idx="88">
                  <c:v>6.6666417000000006E-2</c:v>
                </c:pt>
                <c:pt idx="89">
                  <c:v>5.7239569999999997E-2</c:v>
                </c:pt>
                <c:pt idx="90">
                  <c:v>4.7860209000000001E-2</c:v>
                </c:pt>
                <c:pt idx="91">
                  <c:v>5.7239569999999997E-2</c:v>
                </c:pt>
                <c:pt idx="92">
                  <c:v>3.8527511E-2</c:v>
                </c:pt>
                <c:pt idx="93">
                  <c:v>7.6140880999999994E-2</c:v>
                </c:pt>
                <c:pt idx="94">
                  <c:v>4.7860209000000001E-2</c:v>
                </c:pt>
                <c:pt idx="95">
                  <c:v>2.9241362999999999E-2</c:v>
                </c:pt>
                <c:pt idx="96">
                  <c:v>6.6666417000000006E-2</c:v>
                </c:pt>
                <c:pt idx="97">
                  <c:v>4.7860209000000001E-2</c:v>
                </c:pt>
                <c:pt idx="98">
                  <c:v>4.7860209000000001E-2</c:v>
                </c:pt>
                <c:pt idx="99">
                  <c:v>5.7239569999999997E-2</c:v>
                </c:pt>
                <c:pt idx="100">
                  <c:v>6.6666417000000006E-2</c:v>
                </c:pt>
                <c:pt idx="101">
                  <c:v>7.6140880999999994E-2</c:v>
                </c:pt>
                <c:pt idx="102">
                  <c:v>4.7860209000000001E-2</c:v>
                </c:pt>
                <c:pt idx="103">
                  <c:v>6.6666417000000006E-2</c:v>
                </c:pt>
                <c:pt idx="104">
                  <c:v>3.8527511E-2</c:v>
                </c:pt>
                <c:pt idx="105">
                  <c:v>5.7239569999999997E-2</c:v>
                </c:pt>
                <c:pt idx="106">
                  <c:v>6.6666417000000006E-2</c:v>
                </c:pt>
                <c:pt idx="107">
                  <c:v>2.9241362999999999E-2</c:v>
                </c:pt>
                <c:pt idx="108">
                  <c:v>6.6666417000000006E-2</c:v>
                </c:pt>
                <c:pt idx="109">
                  <c:v>7.6140880999999994E-2</c:v>
                </c:pt>
                <c:pt idx="110">
                  <c:v>2.9241362999999999E-2</c:v>
                </c:pt>
                <c:pt idx="111">
                  <c:v>7.6140880999999994E-2</c:v>
                </c:pt>
                <c:pt idx="112">
                  <c:v>2.0001639000000002E-2</c:v>
                </c:pt>
                <c:pt idx="113">
                  <c:v>4.7860209000000001E-2</c:v>
                </c:pt>
                <c:pt idx="114">
                  <c:v>6.6666417000000006E-2</c:v>
                </c:pt>
                <c:pt idx="115">
                  <c:v>3.8527511E-2</c:v>
                </c:pt>
                <c:pt idx="116">
                  <c:v>5.7239569999999997E-2</c:v>
                </c:pt>
                <c:pt idx="117">
                  <c:v>2.9241362999999999E-2</c:v>
                </c:pt>
                <c:pt idx="118">
                  <c:v>5.7239569999999997E-2</c:v>
                </c:pt>
                <c:pt idx="119">
                  <c:v>4.7860209000000001E-2</c:v>
                </c:pt>
                <c:pt idx="120">
                  <c:v>1.0807545999999999E-2</c:v>
                </c:pt>
                <c:pt idx="121">
                  <c:v>4.7860209000000001E-2</c:v>
                </c:pt>
                <c:pt idx="122">
                  <c:v>4.7860209000000001E-2</c:v>
                </c:pt>
                <c:pt idx="123">
                  <c:v>5.7239569999999997E-2</c:v>
                </c:pt>
                <c:pt idx="124">
                  <c:v>5.7239569999999997E-2</c:v>
                </c:pt>
                <c:pt idx="125">
                  <c:v>3.8527511E-2</c:v>
                </c:pt>
                <c:pt idx="126">
                  <c:v>6.6666417000000006E-2</c:v>
                </c:pt>
                <c:pt idx="127">
                  <c:v>3.8527511E-2</c:v>
                </c:pt>
                <c:pt idx="128">
                  <c:v>2.9241362999999999E-2</c:v>
                </c:pt>
                <c:pt idx="129">
                  <c:v>5.7239569999999997E-2</c:v>
                </c:pt>
                <c:pt idx="130">
                  <c:v>3.8527511E-2</c:v>
                </c:pt>
                <c:pt idx="131">
                  <c:v>4.7860209000000001E-2</c:v>
                </c:pt>
                <c:pt idx="132">
                  <c:v>2.9241362999999999E-2</c:v>
                </c:pt>
                <c:pt idx="133">
                  <c:v>4.7860209000000001E-2</c:v>
                </c:pt>
                <c:pt idx="134">
                  <c:v>5.7239569999999997E-2</c:v>
                </c:pt>
                <c:pt idx="135">
                  <c:v>3.8527511E-2</c:v>
                </c:pt>
                <c:pt idx="136">
                  <c:v>6.6666417000000006E-2</c:v>
                </c:pt>
                <c:pt idx="137">
                  <c:v>2.9241362999999999E-2</c:v>
                </c:pt>
                <c:pt idx="138">
                  <c:v>2.0001639000000002E-2</c:v>
                </c:pt>
                <c:pt idx="139">
                  <c:v>6.6666417000000006E-2</c:v>
                </c:pt>
                <c:pt idx="140">
                  <c:v>2.9241362999999999E-2</c:v>
                </c:pt>
                <c:pt idx="141">
                  <c:v>5.7239569999999997E-2</c:v>
                </c:pt>
                <c:pt idx="142">
                  <c:v>6.6666417000000006E-2</c:v>
                </c:pt>
                <c:pt idx="143">
                  <c:v>2.0001639000000002E-2</c:v>
                </c:pt>
                <c:pt idx="144">
                  <c:v>5.7239569999999997E-2</c:v>
                </c:pt>
                <c:pt idx="145">
                  <c:v>4.7860209000000001E-2</c:v>
                </c:pt>
                <c:pt idx="146">
                  <c:v>5.7239569999999997E-2</c:v>
                </c:pt>
                <c:pt idx="147">
                  <c:v>2.0001639000000002E-2</c:v>
                </c:pt>
                <c:pt idx="148">
                  <c:v>3.8527511E-2</c:v>
                </c:pt>
                <c:pt idx="149">
                  <c:v>7.6140880999999994E-2</c:v>
                </c:pt>
                <c:pt idx="150">
                  <c:v>4.7860209000000001E-2</c:v>
                </c:pt>
                <c:pt idx="151">
                  <c:v>3.8527511E-2</c:v>
                </c:pt>
                <c:pt idx="152">
                  <c:v>2.9241362999999999E-2</c:v>
                </c:pt>
                <c:pt idx="153">
                  <c:v>2.9241362999999999E-2</c:v>
                </c:pt>
                <c:pt idx="154">
                  <c:v>7.6140880999999994E-2</c:v>
                </c:pt>
                <c:pt idx="155">
                  <c:v>3.8527511E-2</c:v>
                </c:pt>
                <c:pt idx="156">
                  <c:v>3.8527511E-2</c:v>
                </c:pt>
                <c:pt idx="157">
                  <c:v>4.7860209000000001E-2</c:v>
                </c:pt>
                <c:pt idx="158">
                  <c:v>2.9241362999999999E-2</c:v>
                </c:pt>
                <c:pt idx="159">
                  <c:v>5.7239569999999997E-2</c:v>
                </c:pt>
                <c:pt idx="160">
                  <c:v>1.0807545999999999E-2</c:v>
                </c:pt>
                <c:pt idx="161">
                  <c:v>3.8527511E-2</c:v>
                </c:pt>
                <c:pt idx="162">
                  <c:v>4.7860209000000001E-2</c:v>
                </c:pt>
                <c:pt idx="163">
                  <c:v>2.0001639000000002E-2</c:v>
                </c:pt>
                <c:pt idx="164">
                  <c:v>5.7239569999999997E-2</c:v>
                </c:pt>
                <c:pt idx="165">
                  <c:v>2.9241362999999999E-2</c:v>
                </c:pt>
                <c:pt idx="166">
                  <c:v>3.8527511E-2</c:v>
                </c:pt>
                <c:pt idx="167">
                  <c:v>3.8527511E-2</c:v>
                </c:pt>
                <c:pt idx="168">
                  <c:v>2.9241362999999999E-2</c:v>
                </c:pt>
                <c:pt idx="169">
                  <c:v>4.7860209000000001E-2</c:v>
                </c:pt>
                <c:pt idx="170">
                  <c:v>3.8527511E-2</c:v>
                </c:pt>
                <c:pt idx="171">
                  <c:v>4.7860209000000001E-2</c:v>
                </c:pt>
                <c:pt idx="172">
                  <c:v>5.7239569999999997E-2</c:v>
                </c:pt>
                <c:pt idx="173">
                  <c:v>2.9241362999999999E-2</c:v>
                </c:pt>
                <c:pt idx="174">
                  <c:v>5.7239569999999997E-2</c:v>
                </c:pt>
                <c:pt idx="175">
                  <c:v>2.0001639000000002E-2</c:v>
                </c:pt>
                <c:pt idx="176">
                  <c:v>2.0001639000000002E-2</c:v>
                </c:pt>
                <c:pt idx="177">
                  <c:v>4.7860209000000001E-2</c:v>
                </c:pt>
                <c:pt idx="178">
                  <c:v>2.9241362999999999E-2</c:v>
                </c:pt>
                <c:pt idx="179">
                  <c:v>4.7860209000000001E-2</c:v>
                </c:pt>
                <c:pt idx="180">
                  <c:v>3.8527511E-2</c:v>
                </c:pt>
                <c:pt idx="181">
                  <c:v>2.9241362999999999E-2</c:v>
                </c:pt>
                <c:pt idx="182">
                  <c:v>3.8527511E-2</c:v>
                </c:pt>
                <c:pt idx="183">
                  <c:v>2.0001639000000002E-2</c:v>
                </c:pt>
                <c:pt idx="184">
                  <c:v>2.9241362999999999E-2</c:v>
                </c:pt>
                <c:pt idx="185">
                  <c:v>5.7239569999999997E-2</c:v>
                </c:pt>
                <c:pt idx="186">
                  <c:v>2.0001639000000002E-2</c:v>
                </c:pt>
                <c:pt idx="187">
                  <c:v>6.6666417000000006E-2</c:v>
                </c:pt>
                <c:pt idx="188">
                  <c:v>2.9241362999999999E-2</c:v>
                </c:pt>
                <c:pt idx="189">
                  <c:v>2.9241362999999999E-2</c:v>
                </c:pt>
                <c:pt idx="190">
                  <c:v>3.8527511E-2</c:v>
                </c:pt>
                <c:pt idx="191">
                  <c:v>2.9241362999999999E-2</c:v>
                </c:pt>
                <c:pt idx="192">
                  <c:v>5.7239569999999997E-2</c:v>
                </c:pt>
                <c:pt idx="193">
                  <c:v>3.8527511E-2</c:v>
                </c:pt>
                <c:pt idx="194">
                  <c:v>3.8527511E-2</c:v>
                </c:pt>
                <c:pt idx="195">
                  <c:v>7.6140880999999994E-2</c:v>
                </c:pt>
                <c:pt idx="196">
                  <c:v>-7.4442079999999999E-3</c:v>
                </c:pt>
                <c:pt idx="197">
                  <c:v>3.8527511E-2</c:v>
                </c:pt>
                <c:pt idx="198">
                  <c:v>3.8527511E-2</c:v>
                </c:pt>
                <c:pt idx="199">
                  <c:v>1.0807545999999999E-2</c:v>
                </c:pt>
                <c:pt idx="200">
                  <c:v>4.7860209000000001E-2</c:v>
                </c:pt>
                <c:pt idx="201">
                  <c:v>2.0001639000000002E-2</c:v>
                </c:pt>
                <c:pt idx="202">
                  <c:v>2.0001639000000002E-2</c:v>
                </c:pt>
                <c:pt idx="203">
                  <c:v>3.8527511E-2</c:v>
                </c:pt>
                <c:pt idx="204">
                  <c:v>1.0807545999999999E-2</c:v>
                </c:pt>
                <c:pt idx="205">
                  <c:v>3.8527511E-2</c:v>
                </c:pt>
                <c:pt idx="206">
                  <c:v>2.0001639000000002E-2</c:v>
                </c:pt>
                <c:pt idx="207">
                  <c:v>2.0001639000000002E-2</c:v>
                </c:pt>
                <c:pt idx="208">
                  <c:v>3.8527511E-2</c:v>
                </c:pt>
                <c:pt idx="209">
                  <c:v>1.0807545999999999E-2</c:v>
                </c:pt>
                <c:pt idx="210">
                  <c:v>3.8527511E-2</c:v>
                </c:pt>
                <c:pt idx="211">
                  <c:v>2.0001639000000002E-2</c:v>
                </c:pt>
                <c:pt idx="212">
                  <c:v>2.0001639000000002E-2</c:v>
                </c:pt>
                <c:pt idx="213">
                  <c:v>3.8527511E-2</c:v>
                </c:pt>
                <c:pt idx="214">
                  <c:v>2.0001639000000002E-2</c:v>
                </c:pt>
                <c:pt idx="215">
                  <c:v>4.7860209000000001E-2</c:v>
                </c:pt>
                <c:pt idx="216">
                  <c:v>2.9241362999999999E-2</c:v>
                </c:pt>
                <c:pt idx="217">
                  <c:v>3.8527511E-2</c:v>
                </c:pt>
                <c:pt idx="218">
                  <c:v>3.8527511E-2</c:v>
                </c:pt>
                <c:pt idx="219">
                  <c:v>2.0001639000000002E-2</c:v>
                </c:pt>
                <c:pt idx="220">
                  <c:v>3.8527511E-2</c:v>
                </c:pt>
                <c:pt idx="221">
                  <c:v>2.0001639000000002E-2</c:v>
                </c:pt>
                <c:pt idx="222">
                  <c:v>-7.4442079999999999E-3</c:v>
                </c:pt>
                <c:pt idx="223">
                  <c:v>4.7860209000000001E-2</c:v>
                </c:pt>
                <c:pt idx="224">
                  <c:v>2.0001639000000002E-2</c:v>
                </c:pt>
                <c:pt idx="225">
                  <c:v>4.7860209000000001E-2</c:v>
                </c:pt>
                <c:pt idx="226">
                  <c:v>4.7860209000000001E-2</c:v>
                </c:pt>
                <c:pt idx="227">
                  <c:v>4.7860209000000001E-2</c:v>
                </c:pt>
                <c:pt idx="228">
                  <c:v>3.8527511E-2</c:v>
                </c:pt>
                <c:pt idx="229">
                  <c:v>2.9241362999999999E-2</c:v>
                </c:pt>
                <c:pt idx="230">
                  <c:v>2.9241362999999999E-2</c:v>
                </c:pt>
                <c:pt idx="231">
                  <c:v>2.9241362999999999E-2</c:v>
                </c:pt>
                <c:pt idx="232">
                  <c:v>1.659191E-3</c:v>
                </c:pt>
                <c:pt idx="233">
                  <c:v>2.9241362999999999E-2</c:v>
                </c:pt>
                <c:pt idx="234">
                  <c:v>1.0807545999999999E-2</c:v>
                </c:pt>
                <c:pt idx="235">
                  <c:v>2.9241362999999999E-2</c:v>
                </c:pt>
                <c:pt idx="236">
                  <c:v>4.7860209000000001E-2</c:v>
                </c:pt>
                <c:pt idx="237">
                  <c:v>1.659191E-3</c:v>
                </c:pt>
                <c:pt idx="238">
                  <c:v>4.7860209000000001E-2</c:v>
                </c:pt>
                <c:pt idx="239">
                  <c:v>4.7860209000000001E-2</c:v>
                </c:pt>
                <c:pt idx="240">
                  <c:v>1.0807545999999999E-2</c:v>
                </c:pt>
                <c:pt idx="241">
                  <c:v>3.8527511E-2</c:v>
                </c:pt>
                <c:pt idx="242">
                  <c:v>2.0001639000000002E-2</c:v>
                </c:pt>
                <c:pt idx="243">
                  <c:v>3.8527511E-2</c:v>
                </c:pt>
                <c:pt idx="244">
                  <c:v>2.9241362999999999E-2</c:v>
                </c:pt>
                <c:pt idx="245">
                  <c:v>2.9241362999999999E-2</c:v>
                </c:pt>
                <c:pt idx="246">
                  <c:v>3.8527511E-2</c:v>
                </c:pt>
                <c:pt idx="247">
                  <c:v>2.0001639000000002E-2</c:v>
                </c:pt>
                <c:pt idx="248">
                  <c:v>3.8527511E-2</c:v>
                </c:pt>
                <c:pt idx="249">
                  <c:v>4.7860209000000001E-2</c:v>
                </c:pt>
                <c:pt idx="250">
                  <c:v>1.0807545999999999E-2</c:v>
                </c:pt>
                <c:pt idx="251">
                  <c:v>3.8527511E-2</c:v>
                </c:pt>
                <c:pt idx="252">
                  <c:v>1.659191E-3</c:v>
                </c:pt>
                <c:pt idx="253">
                  <c:v>1.0807545999999999E-2</c:v>
                </c:pt>
                <c:pt idx="254">
                  <c:v>3.8527511E-2</c:v>
                </c:pt>
                <c:pt idx="255">
                  <c:v>2.0001639000000002E-2</c:v>
                </c:pt>
                <c:pt idx="256">
                  <c:v>3.8527511E-2</c:v>
                </c:pt>
                <c:pt idx="257">
                  <c:v>1.0807545999999999E-2</c:v>
                </c:pt>
                <c:pt idx="258">
                  <c:v>1.0807545999999999E-2</c:v>
                </c:pt>
                <c:pt idx="259">
                  <c:v>4.7860209000000001E-2</c:v>
                </c:pt>
                <c:pt idx="260">
                  <c:v>2.9241362999999999E-2</c:v>
                </c:pt>
                <c:pt idx="261">
                  <c:v>3.8527511E-2</c:v>
                </c:pt>
                <c:pt idx="262">
                  <c:v>4.7860209000000001E-2</c:v>
                </c:pt>
                <c:pt idx="263">
                  <c:v>2.9241362999999999E-2</c:v>
                </c:pt>
                <c:pt idx="264">
                  <c:v>4.7860209000000001E-2</c:v>
                </c:pt>
                <c:pt idx="265">
                  <c:v>2.9241362999999999E-2</c:v>
                </c:pt>
                <c:pt idx="266">
                  <c:v>3.8527511E-2</c:v>
                </c:pt>
                <c:pt idx="267">
                  <c:v>2.9241362999999999E-2</c:v>
                </c:pt>
                <c:pt idx="268">
                  <c:v>2.9241362999999999E-2</c:v>
                </c:pt>
                <c:pt idx="269">
                  <c:v>2.9241362999999999E-2</c:v>
                </c:pt>
                <c:pt idx="270">
                  <c:v>1.0807545999999999E-2</c:v>
                </c:pt>
                <c:pt idx="271">
                  <c:v>2.0001639000000002E-2</c:v>
                </c:pt>
                <c:pt idx="272">
                  <c:v>3.8527511E-2</c:v>
                </c:pt>
                <c:pt idx="273">
                  <c:v>-7.4442079999999999E-3</c:v>
                </c:pt>
                <c:pt idx="274">
                  <c:v>3.8527511E-2</c:v>
                </c:pt>
                <c:pt idx="275">
                  <c:v>1.0807545999999999E-2</c:v>
                </c:pt>
                <c:pt idx="276">
                  <c:v>1.0807545999999999E-2</c:v>
                </c:pt>
                <c:pt idx="277">
                  <c:v>2.9241362999999999E-2</c:v>
                </c:pt>
                <c:pt idx="278">
                  <c:v>1.0807545999999999E-2</c:v>
                </c:pt>
                <c:pt idx="279">
                  <c:v>4.7860209000000001E-2</c:v>
                </c:pt>
                <c:pt idx="280">
                  <c:v>2.0001639000000002E-2</c:v>
                </c:pt>
                <c:pt idx="281">
                  <c:v>2.9241362999999999E-2</c:v>
                </c:pt>
                <c:pt idx="282">
                  <c:v>2.9241362999999999E-2</c:v>
                </c:pt>
                <c:pt idx="283">
                  <c:v>1.0807545999999999E-2</c:v>
                </c:pt>
                <c:pt idx="284">
                  <c:v>4.7860209000000001E-2</c:v>
                </c:pt>
                <c:pt idx="285">
                  <c:v>2.0001639000000002E-2</c:v>
                </c:pt>
                <c:pt idx="286">
                  <c:v>2.0001639000000002E-2</c:v>
                </c:pt>
                <c:pt idx="287">
                  <c:v>7.6140880999999994E-2</c:v>
                </c:pt>
                <c:pt idx="288">
                  <c:v>1.0807545999999999E-2</c:v>
                </c:pt>
                <c:pt idx="289">
                  <c:v>3.8527511E-2</c:v>
                </c:pt>
                <c:pt idx="290">
                  <c:v>2.9241362999999999E-2</c:v>
                </c:pt>
                <c:pt idx="291">
                  <c:v>2.0001639000000002E-2</c:v>
                </c:pt>
                <c:pt idx="292">
                  <c:v>4.7860209000000001E-2</c:v>
                </c:pt>
                <c:pt idx="293">
                  <c:v>2.0001639000000002E-2</c:v>
                </c:pt>
                <c:pt idx="294">
                  <c:v>3.8527511E-2</c:v>
                </c:pt>
                <c:pt idx="295">
                  <c:v>2.9241362999999999E-2</c:v>
                </c:pt>
                <c:pt idx="296">
                  <c:v>1.0807545999999999E-2</c:v>
                </c:pt>
                <c:pt idx="297">
                  <c:v>2.9241362999999999E-2</c:v>
                </c:pt>
                <c:pt idx="298">
                  <c:v>2.0001639000000002E-2</c:v>
                </c:pt>
                <c:pt idx="299">
                  <c:v>2.0001639000000002E-2</c:v>
                </c:pt>
                <c:pt idx="300">
                  <c:v>2.9241362999999999E-2</c:v>
                </c:pt>
                <c:pt idx="301">
                  <c:v>1.659191E-3</c:v>
                </c:pt>
                <c:pt idx="302">
                  <c:v>4.7860209000000001E-2</c:v>
                </c:pt>
                <c:pt idx="303">
                  <c:v>2.0001639000000002E-2</c:v>
                </c:pt>
                <c:pt idx="304">
                  <c:v>2.0001639000000002E-2</c:v>
                </c:pt>
                <c:pt idx="305">
                  <c:v>3.8527511E-2</c:v>
                </c:pt>
                <c:pt idx="306">
                  <c:v>2.0001639000000002E-2</c:v>
                </c:pt>
                <c:pt idx="307">
                  <c:v>3.8527511E-2</c:v>
                </c:pt>
                <c:pt idx="308">
                  <c:v>2.9241362999999999E-2</c:v>
                </c:pt>
                <c:pt idx="309">
                  <c:v>1.0807545999999999E-2</c:v>
                </c:pt>
                <c:pt idx="310">
                  <c:v>5.7239569999999997E-2</c:v>
                </c:pt>
                <c:pt idx="311">
                  <c:v>1.0807545999999999E-2</c:v>
                </c:pt>
                <c:pt idx="312">
                  <c:v>2.0001639000000002E-2</c:v>
                </c:pt>
                <c:pt idx="313">
                  <c:v>2.0001639000000002E-2</c:v>
                </c:pt>
                <c:pt idx="314">
                  <c:v>1.0807545999999999E-2</c:v>
                </c:pt>
                <c:pt idx="315">
                  <c:v>4.7860209000000001E-2</c:v>
                </c:pt>
                <c:pt idx="316">
                  <c:v>2.0001639000000002E-2</c:v>
                </c:pt>
                <c:pt idx="317">
                  <c:v>2.0001639000000002E-2</c:v>
                </c:pt>
                <c:pt idx="318">
                  <c:v>3.8527511E-2</c:v>
                </c:pt>
                <c:pt idx="319">
                  <c:v>2.0001639000000002E-2</c:v>
                </c:pt>
                <c:pt idx="320">
                  <c:v>3.8527511E-2</c:v>
                </c:pt>
                <c:pt idx="321">
                  <c:v>3.8527511E-2</c:v>
                </c:pt>
                <c:pt idx="322">
                  <c:v>3.8527511E-2</c:v>
                </c:pt>
                <c:pt idx="323">
                  <c:v>2.9241362999999999E-2</c:v>
                </c:pt>
                <c:pt idx="324">
                  <c:v>1.0807545999999999E-2</c:v>
                </c:pt>
                <c:pt idx="325">
                  <c:v>2.0001639000000002E-2</c:v>
                </c:pt>
                <c:pt idx="326">
                  <c:v>1.659191E-3</c:v>
                </c:pt>
                <c:pt idx="327">
                  <c:v>1.0807545999999999E-2</c:v>
                </c:pt>
                <c:pt idx="328">
                  <c:v>2.9241362999999999E-2</c:v>
                </c:pt>
                <c:pt idx="329">
                  <c:v>1.0807545999999999E-2</c:v>
                </c:pt>
                <c:pt idx="330">
                  <c:v>3.8527511E-2</c:v>
                </c:pt>
                <c:pt idx="331">
                  <c:v>2.9241362999999999E-2</c:v>
                </c:pt>
                <c:pt idx="332">
                  <c:v>2.0001639000000002E-2</c:v>
                </c:pt>
                <c:pt idx="333">
                  <c:v>5.7239569999999997E-2</c:v>
                </c:pt>
                <c:pt idx="334">
                  <c:v>2.0001639000000002E-2</c:v>
                </c:pt>
                <c:pt idx="335">
                  <c:v>1.659191E-3</c:v>
                </c:pt>
                <c:pt idx="336">
                  <c:v>2.9241362999999999E-2</c:v>
                </c:pt>
                <c:pt idx="337">
                  <c:v>1.0807545999999999E-2</c:v>
                </c:pt>
                <c:pt idx="338">
                  <c:v>4.7860209000000001E-2</c:v>
                </c:pt>
                <c:pt idx="339">
                  <c:v>2.9241362999999999E-2</c:v>
                </c:pt>
                <c:pt idx="340">
                  <c:v>2.0001639000000002E-2</c:v>
                </c:pt>
                <c:pt idx="341">
                  <c:v>3.8527511E-2</c:v>
                </c:pt>
                <c:pt idx="342">
                  <c:v>2.9241362999999999E-2</c:v>
                </c:pt>
                <c:pt idx="343">
                  <c:v>3.8527511E-2</c:v>
                </c:pt>
                <c:pt idx="344">
                  <c:v>1.659191E-3</c:v>
                </c:pt>
                <c:pt idx="345">
                  <c:v>2.9241362999999999E-2</c:v>
                </c:pt>
                <c:pt idx="346">
                  <c:v>2.9241362999999999E-2</c:v>
                </c:pt>
                <c:pt idx="347">
                  <c:v>1.659191E-3</c:v>
                </c:pt>
                <c:pt idx="348">
                  <c:v>3.8527511E-2</c:v>
                </c:pt>
                <c:pt idx="349">
                  <c:v>1.0807545999999999E-2</c:v>
                </c:pt>
                <c:pt idx="350">
                  <c:v>1.0807545999999999E-2</c:v>
                </c:pt>
                <c:pt idx="351">
                  <c:v>1.0807545999999999E-2</c:v>
                </c:pt>
                <c:pt idx="352">
                  <c:v>-7.4442079999999999E-3</c:v>
                </c:pt>
                <c:pt idx="353">
                  <c:v>4.7860209000000001E-2</c:v>
                </c:pt>
                <c:pt idx="354">
                  <c:v>3.8527511E-2</c:v>
                </c:pt>
                <c:pt idx="355">
                  <c:v>1.0807545999999999E-2</c:v>
                </c:pt>
                <c:pt idx="356">
                  <c:v>3.8527511E-2</c:v>
                </c:pt>
                <c:pt idx="357">
                  <c:v>2.0001639000000002E-2</c:v>
                </c:pt>
                <c:pt idx="358">
                  <c:v>2.9241362999999999E-2</c:v>
                </c:pt>
                <c:pt idx="359">
                  <c:v>2.9241362999999999E-2</c:v>
                </c:pt>
                <c:pt idx="360">
                  <c:v>1.0807545999999999E-2</c:v>
                </c:pt>
                <c:pt idx="361">
                  <c:v>4.7860209000000001E-2</c:v>
                </c:pt>
                <c:pt idx="362">
                  <c:v>1.0807545999999999E-2</c:v>
                </c:pt>
                <c:pt idx="363">
                  <c:v>2.0001639000000002E-2</c:v>
                </c:pt>
                <c:pt idx="364">
                  <c:v>3.8527511E-2</c:v>
                </c:pt>
                <c:pt idx="365">
                  <c:v>2.9241362999999999E-2</c:v>
                </c:pt>
                <c:pt idx="366">
                  <c:v>3.8527511E-2</c:v>
                </c:pt>
                <c:pt idx="367">
                  <c:v>1.0807545999999999E-2</c:v>
                </c:pt>
                <c:pt idx="368">
                  <c:v>2.0001639000000002E-2</c:v>
                </c:pt>
                <c:pt idx="369">
                  <c:v>3.8527511E-2</c:v>
                </c:pt>
                <c:pt idx="370">
                  <c:v>2.0001639000000002E-2</c:v>
                </c:pt>
                <c:pt idx="371">
                  <c:v>3.8527511E-2</c:v>
                </c:pt>
                <c:pt idx="372">
                  <c:v>1.659191E-3</c:v>
                </c:pt>
                <c:pt idx="373">
                  <c:v>1.0807545999999999E-2</c:v>
                </c:pt>
                <c:pt idx="374">
                  <c:v>2.9241362999999999E-2</c:v>
                </c:pt>
                <c:pt idx="375">
                  <c:v>1.659191E-3</c:v>
                </c:pt>
                <c:pt idx="376">
                  <c:v>3.8527511E-2</c:v>
                </c:pt>
                <c:pt idx="377">
                  <c:v>2.0001639000000002E-2</c:v>
                </c:pt>
                <c:pt idx="378">
                  <c:v>1.0807545999999999E-2</c:v>
                </c:pt>
                <c:pt idx="379">
                  <c:v>2.9241362999999999E-2</c:v>
                </c:pt>
                <c:pt idx="380">
                  <c:v>1.0807545999999999E-2</c:v>
                </c:pt>
                <c:pt idx="381">
                  <c:v>2.0001639000000002E-2</c:v>
                </c:pt>
                <c:pt idx="382">
                  <c:v>3.8527511E-2</c:v>
                </c:pt>
                <c:pt idx="383">
                  <c:v>1.659191E-3</c:v>
                </c:pt>
                <c:pt idx="384">
                  <c:v>4.7860209000000001E-2</c:v>
                </c:pt>
                <c:pt idx="385">
                  <c:v>1.659191E-3</c:v>
                </c:pt>
                <c:pt idx="386">
                  <c:v>1.0807545999999999E-2</c:v>
                </c:pt>
                <c:pt idx="387">
                  <c:v>2.0001639000000002E-2</c:v>
                </c:pt>
                <c:pt idx="388">
                  <c:v>-7.4442079999999999E-3</c:v>
                </c:pt>
                <c:pt idx="389">
                  <c:v>4.7860209000000001E-2</c:v>
                </c:pt>
                <c:pt idx="390">
                  <c:v>1.659191E-3</c:v>
                </c:pt>
                <c:pt idx="391">
                  <c:v>1.0807545999999999E-2</c:v>
                </c:pt>
                <c:pt idx="392">
                  <c:v>2.9241362999999999E-2</c:v>
                </c:pt>
                <c:pt idx="393">
                  <c:v>2.9241362999999999E-2</c:v>
                </c:pt>
                <c:pt idx="394">
                  <c:v>3.8527511E-2</c:v>
                </c:pt>
                <c:pt idx="395">
                  <c:v>1.659191E-3</c:v>
                </c:pt>
                <c:pt idx="396">
                  <c:v>2.0001639000000002E-2</c:v>
                </c:pt>
                <c:pt idx="397">
                  <c:v>4.7860209000000001E-2</c:v>
                </c:pt>
                <c:pt idx="398">
                  <c:v>1.659191E-3</c:v>
                </c:pt>
                <c:pt idx="399">
                  <c:v>4.7860209000000001E-2</c:v>
                </c:pt>
                <c:pt idx="400">
                  <c:v>2.0001639000000002E-2</c:v>
                </c:pt>
                <c:pt idx="401">
                  <c:v>2.0001639000000002E-2</c:v>
                </c:pt>
                <c:pt idx="402">
                  <c:v>3.8527511E-2</c:v>
                </c:pt>
                <c:pt idx="403">
                  <c:v>1.0807545999999999E-2</c:v>
                </c:pt>
                <c:pt idx="404">
                  <c:v>3.8527511E-2</c:v>
                </c:pt>
                <c:pt idx="405">
                  <c:v>2.0001639000000002E-2</c:v>
                </c:pt>
                <c:pt idx="406">
                  <c:v>1.0807545999999999E-2</c:v>
                </c:pt>
                <c:pt idx="407">
                  <c:v>2.0001639000000002E-2</c:v>
                </c:pt>
                <c:pt idx="408">
                  <c:v>-7.4442079999999999E-3</c:v>
                </c:pt>
                <c:pt idx="409">
                  <c:v>2.0001639000000002E-2</c:v>
                </c:pt>
                <c:pt idx="410">
                  <c:v>2.0001639000000002E-2</c:v>
                </c:pt>
                <c:pt idx="411">
                  <c:v>1.0807545999999999E-2</c:v>
                </c:pt>
                <c:pt idx="412">
                  <c:v>2.9241362999999999E-2</c:v>
                </c:pt>
                <c:pt idx="413">
                  <c:v>2.0001639000000002E-2</c:v>
                </c:pt>
                <c:pt idx="414">
                  <c:v>2.9241362999999999E-2</c:v>
                </c:pt>
                <c:pt idx="415">
                  <c:v>2.0001639000000002E-2</c:v>
                </c:pt>
                <c:pt idx="416">
                  <c:v>3.8527511E-2</c:v>
                </c:pt>
                <c:pt idx="417">
                  <c:v>2.9241362999999999E-2</c:v>
                </c:pt>
                <c:pt idx="418">
                  <c:v>1.0807545999999999E-2</c:v>
                </c:pt>
                <c:pt idx="419">
                  <c:v>3.8527511E-2</c:v>
                </c:pt>
                <c:pt idx="420">
                  <c:v>2.9241362999999999E-2</c:v>
                </c:pt>
                <c:pt idx="421">
                  <c:v>-7.4442079999999999E-3</c:v>
                </c:pt>
                <c:pt idx="422">
                  <c:v>3.8527511E-2</c:v>
                </c:pt>
                <c:pt idx="423">
                  <c:v>2.9241362999999999E-2</c:v>
                </c:pt>
                <c:pt idx="424">
                  <c:v>2.9241362999999999E-2</c:v>
                </c:pt>
                <c:pt idx="425">
                  <c:v>4.7860209000000001E-2</c:v>
                </c:pt>
                <c:pt idx="426">
                  <c:v>2.0001639000000002E-2</c:v>
                </c:pt>
                <c:pt idx="427">
                  <c:v>2.0001639000000002E-2</c:v>
                </c:pt>
                <c:pt idx="428">
                  <c:v>1.659191E-3</c:v>
                </c:pt>
                <c:pt idx="429">
                  <c:v>1.0807545999999999E-2</c:v>
                </c:pt>
                <c:pt idx="430">
                  <c:v>2.9241362999999999E-2</c:v>
                </c:pt>
                <c:pt idx="431">
                  <c:v>-7.4442079999999999E-3</c:v>
                </c:pt>
                <c:pt idx="432">
                  <c:v>2.9241362999999999E-2</c:v>
                </c:pt>
                <c:pt idx="433">
                  <c:v>2.0001639000000002E-2</c:v>
                </c:pt>
                <c:pt idx="434">
                  <c:v>1.0807545999999999E-2</c:v>
                </c:pt>
                <c:pt idx="435">
                  <c:v>3.8527511E-2</c:v>
                </c:pt>
                <c:pt idx="436">
                  <c:v>1.659191E-3</c:v>
                </c:pt>
                <c:pt idx="437">
                  <c:v>3.8527511E-2</c:v>
                </c:pt>
                <c:pt idx="438">
                  <c:v>2.9241362999999999E-2</c:v>
                </c:pt>
                <c:pt idx="439">
                  <c:v>2.0001639000000002E-2</c:v>
                </c:pt>
                <c:pt idx="440">
                  <c:v>2.9241362999999999E-2</c:v>
                </c:pt>
                <c:pt idx="441">
                  <c:v>-1.6502764E-2</c:v>
                </c:pt>
                <c:pt idx="442">
                  <c:v>1.0807545999999999E-2</c:v>
                </c:pt>
                <c:pt idx="443">
                  <c:v>1.659191E-3</c:v>
                </c:pt>
                <c:pt idx="444">
                  <c:v>1.659191E-3</c:v>
                </c:pt>
                <c:pt idx="445">
                  <c:v>2.9241362999999999E-2</c:v>
                </c:pt>
                <c:pt idx="446">
                  <c:v>2.0001639000000002E-2</c:v>
                </c:pt>
                <c:pt idx="447">
                  <c:v>2.0001639000000002E-2</c:v>
                </c:pt>
                <c:pt idx="448">
                  <c:v>2.0001639000000002E-2</c:v>
                </c:pt>
                <c:pt idx="449">
                  <c:v>-7.4442079999999999E-3</c:v>
                </c:pt>
                <c:pt idx="450">
                  <c:v>2.0001639000000002E-2</c:v>
                </c:pt>
                <c:pt idx="451">
                  <c:v>1.0807545999999999E-2</c:v>
                </c:pt>
                <c:pt idx="452">
                  <c:v>1.0807545999999999E-2</c:v>
                </c:pt>
                <c:pt idx="453">
                  <c:v>2.9241362999999999E-2</c:v>
                </c:pt>
                <c:pt idx="454">
                  <c:v>1.659191E-3</c:v>
                </c:pt>
                <c:pt idx="455">
                  <c:v>3.8527511E-2</c:v>
                </c:pt>
                <c:pt idx="456">
                  <c:v>1.659191E-3</c:v>
                </c:pt>
                <c:pt idx="457">
                  <c:v>2.0001639000000002E-2</c:v>
                </c:pt>
                <c:pt idx="458">
                  <c:v>1.659191E-3</c:v>
                </c:pt>
                <c:pt idx="459">
                  <c:v>-7.4442079999999999E-3</c:v>
                </c:pt>
                <c:pt idx="460">
                  <c:v>2.0001639000000002E-2</c:v>
                </c:pt>
                <c:pt idx="461">
                  <c:v>1.659191E-3</c:v>
                </c:pt>
                <c:pt idx="462">
                  <c:v>1.0807545999999999E-2</c:v>
                </c:pt>
                <c:pt idx="463">
                  <c:v>2.9241362999999999E-2</c:v>
                </c:pt>
                <c:pt idx="464">
                  <c:v>1.659191E-3</c:v>
                </c:pt>
                <c:pt idx="465">
                  <c:v>2.9241362999999999E-2</c:v>
                </c:pt>
                <c:pt idx="466">
                  <c:v>1.0807545999999999E-2</c:v>
                </c:pt>
                <c:pt idx="467">
                  <c:v>1.0807545999999999E-2</c:v>
                </c:pt>
                <c:pt idx="468">
                  <c:v>4.7860209000000001E-2</c:v>
                </c:pt>
                <c:pt idx="469">
                  <c:v>1.0807545999999999E-2</c:v>
                </c:pt>
                <c:pt idx="470">
                  <c:v>3.8527511E-2</c:v>
                </c:pt>
                <c:pt idx="471">
                  <c:v>2.0001639000000002E-2</c:v>
                </c:pt>
                <c:pt idx="472">
                  <c:v>2.0001639000000002E-2</c:v>
                </c:pt>
                <c:pt idx="473">
                  <c:v>4.7860209000000001E-2</c:v>
                </c:pt>
                <c:pt idx="474">
                  <c:v>-7.4442079999999999E-3</c:v>
                </c:pt>
                <c:pt idx="475">
                  <c:v>2.0001639000000002E-2</c:v>
                </c:pt>
                <c:pt idx="476">
                  <c:v>1.0807545999999999E-2</c:v>
                </c:pt>
                <c:pt idx="477">
                  <c:v>2.0001639000000002E-2</c:v>
                </c:pt>
                <c:pt idx="478">
                  <c:v>4.7860209000000001E-2</c:v>
                </c:pt>
                <c:pt idx="479">
                  <c:v>-7.4442079999999999E-3</c:v>
                </c:pt>
                <c:pt idx="480">
                  <c:v>2.0001639000000002E-2</c:v>
                </c:pt>
                <c:pt idx="481">
                  <c:v>1.659191E-3</c:v>
                </c:pt>
                <c:pt idx="482">
                  <c:v>-7.4442079999999999E-3</c:v>
                </c:pt>
                <c:pt idx="483">
                  <c:v>1.0807545999999999E-2</c:v>
                </c:pt>
                <c:pt idx="484">
                  <c:v>-1.6502764E-2</c:v>
                </c:pt>
                <c:pt idx="485">
                  <c:v>2.0001639000000002E-2</c:v>
                </c:pt>
                <c:pt idx="486">
                  <c:v>2.0001639000000002E-2</c:v>
                </c:pt>
                <c:pt idx="487">
                  <c:v>2.0001639000000002E-2</c:v>
                </c:pt>
                <c:pt idx="488">
                  <c:v>3.8527511E-2</c:v>
                </c:pt>
                <c:pt idx="489">
                  <c:v>1.0807545999999999E-2</c:v>
                </c:pt>
                <c:pt idx="490">
                  <c:v>2.0001639000000002E-2</c:v>
                </c:pt>
                <c:pt idx="491">
                  <c:v>2.9241362999999999E-2</c:v>
                </c:pt>
                <c:pt idx="492">
                  <c:v>1.659191E-3</c:v>
                </c:pt>
                <c:pt idx="493">
                  <c:v>3.8527511E-2</c:v>
                </c:pt>
                <c:pt idx="494">
                  <c:v>1.0807545999999999E-2</c:v>
                </c:pt>
                <c:pt idx="495">
                  <c:v>2.9241362999999999E-2</c:v>
                </c:pt>
                <c:pt idx="496">
                  <c:v>2.0001639000000002E-2</c:v>
                </c:pt>
                <c:pt idx="497">
                  <c:v>-7.4442079999999999E-3</c:v>
                </c:pt>
                <c:pt idx="498">
                  <c:v>3.8527511E-2</c:v>
                </c:pt>
                <c:pt idx="499">
                  <c:v>2.9241362999999999E-2</c:v>
                </c:pt>
                <c:pt idx="500">
                  <c:v>2.0001639000000002E-2</c:v>
                </c:pt>
                <c:pt idx="501">
                  <c:v>3.8527511E-2</c:v>
                </c:pt>
                <c:pt idx="502">
                  <c:v>1.659191E-3</c:v>
                </c:pt>
                <c:pt idx="503">
                  <c:v>2.9241362999999999E-2</c:v>
                </c:pt>
                <c:pt idx="504">
                  <c:v>1.659191E-3</c:v>
                </c:pt>
                <c:pt idx="505">
                  <c:v>-7.4442079999999999E-3</c:v>
                </c:pt>
                <c:pt idx="506">
                  <c:v>2.9241362999999999E-2</c:v>
                </c:pt>
                <c:pt idx="507">
                  <c:v>1.659191E-3</c:v>
                </c:pt>
                <c:pt idx="508">
                  <c:v>4.7860209000000001E-2</c:v>
                </c:pt>
                <c:pt idx="509">
                  <c:v>2.0001639000000002E-2</c:v>
                </c:pt>
                <c:pt idx="510">
                  <c:v>2.0001639000000002E-2</c:v>
                </c:pt>
                <c:pt idx="511">
                  <c:v>2.9241362999999999E-2</c:v>
                </c:pt>
                <c:pt idx="512">
                  <c:v>-1.6502764E-2</c:v>
                </c:pt>
                <c:pt idx="513">
                  <c:v>3.8527511E-2</c:v>
                </c:pt>
                <c:pt idx="514">
                  <c:v>1.0807545999999999E-2</c:v>
                </c:pt>
                <c:pt idx="515">
                  <c:v>2.0001639000000002E-2</c:v>
                </c:pt>
                <c:pt idx="516">
                  <c:v>2.0001639000000002E-2</c:v>
                </c:pt>
                <c:pt idx="517">
                  <c:v>2.0001639000000002E-2</c:v>
                </c:pt>
                <c:pt idx="518">
                  <c:v>3.8527511E-2</c:v>
                </c:pt>
                <c:pt idx="519">
                  <c:v>2.0001639000000002E-2</c:v>
                </c:pt>
                <c:pt idx="520">
                  <c:v>1.0807545999999999E-2</c:v>
                </c:pt>
                <c:pt idx="521">
                  <c:v>2.0001639000000002E-2</c:v>
                </c:pt>
                <c:pt idx="522">
                  <c:v>2.0001639000000002E-2</c:v>
                </c:pt>
                <c:pt idx="523">
                  <c:v>1.659191E-3</c:v>
                </c:pt>
                <c:pt idx="524">
                  <c:v>2.0001639000000002E-2</c:v>
                </c:pt>
                <c:pt idx="525">
                  <c:v>-7.4442079999999999E-3</c:v>
                </c:pt>
                <c:pt idx="526">
                  <c:v>4.7860209000000001E-2</c:v>
                </c:pt>
                <c:pt idx="527">
                  <c:v>-7.4442079999999999E-3</c:v>
                </c:pt>
                <c:pt idx="528">
                  <c:v>1.659191E-3</c:v>
                </c:pt>
                <c:pt idx="529">
                  <c:v>2.9241362999999999E-2</c:v>
                </c:pt>
                <c:pt idx="530">
                  <c:v>1.0807545999999999E-2</c:v>
                </c:pt>
                <c:pt idx="531">
                  <c:v>1.0807545999999999E-2</c:v>
                </c:pt>
                <c:pt idx="532">
                  <c:v>1.659191E-3</c:v>
                </c:pt>
                <c:pt idx="533">
                  <c:v>1.0807545999999999E-2</c:v>
                </c:pt>
                <c:pt idx="534">
                  <c:v>2.0001639000000002E-2</c:v>
                </c:pt>
                <c:pt idx="535">
                  <c:v>1.0807545999999999E-2</c:v>
                </c:pt>
                <c:pt idx="536">
                  <c:v>2.0001639000000002E-2</c:v>
                </c:pt>
                <c:pt idx="537">
                  <c:v>1.0807545999999999E-2</c:v>
                </c:pt>
                <c:pt idx="538">
                  <c:v>1.0807545999999999E-2</c:v>
                </c:pt>
                <c:pt idx="539">
                  <c:v>2.9241362999999999E-2</c:v>
                </c:pt>
                <c:pt idx="540">
                  <c:v>1.659191E-3</c:v>
                </c:pt>
                <c:pt idx="541">
                  <c:v>4.7860209000000001E-2</c:v>
                </c:pt>
                <c:pt idx="542">
                  <c:v>2.0001639000000002E-2</c:v>
                </c:pt>
                <c:pt idx="543">
                  <c:v>2.0001639000000002E-2</c:v>
                </c:pt>
                <c:pt idx="544">
                  <c:v>3.8527511E-2</c:v>
                </c:pt>
                <c:pt idx="545">
                  <c:v>1.659191E-3</c:v>
                </c:pt>
                <c:pt idx="546">
                  <c:v>3.8527511E-2</c:v>
                </c:pt>
                <c:pt idx="547">
                  <c:v>1.0807545999999999E-2</c:v>
                </c:pt>
                <c:pt idx="548">
                  <c:v>1.0807545999999999E-2</c:v>
                </c:pt>
                <c:pt idx="549">
                  <c:v>2.9241362999999999E-2</c:v>
                </c:pt>
                <c:pt idx="550">
                  <c:v>2.9241362999999999E-2</c:v>
                </c:pt>
                <c:pt idx="551">
                  <c:v>3.8527511E-2</c:v>
                </c:pt>
                <c:pt idx="552">
                  <c:v>1.0807545999999999E-2</c:v>
                </c:pt>
                <c:pt idx="553">
                  <c:v>1.0807545999999999E-2</c:v>
                </c:pt>
                <c:pt idx="554">
                  <c:v>2.0001639000000002E-2</c:v>
                </c:pt>
                <c:pt idx="555">
                  <c:v>1.0807545999999999E-2</c:v>
                </c:pt>
                <c:pt idx="556">
                  <c:v>2.0001639000000002E-2</c:v>
                </c:pt>
                <c:pt idx="557">
                  <c:v>1.659191E-3</c:v>
                </c:pt>
                <c:pt idx="558">
                  <c:v>2.0001639000000002E-2</c:v>
                </c:pt>
                <c:pt idx="559">
                  <c:v>2.0001639000000002E-2</c:v>
                </c:pt>
                <c:pt idx="560">
                  <c:v>1.659191E-3</c:v>
                </c:pt>
                <c:pt idx="561">
                  <c:v>1.0807545999999999E-2</c:v>
                </c:pt>
                <c:pt idx="562">
                  <c:v>2.9241362999999999E-2</c:v>
                </c:pt>
                <c:pt idx="563">
                  <c:v>1.659191E-3</c:v>
                </c:pt>
                <c:pt idx="564">
                  <c:v>3.8527511E-2</c:v>
                </c:pt>
                <c:pt idx="565">
                  <c:v>-1.6502764E-2</c:v>
                </c:pt>
                <c:pt idx="566">
                  <c:v>2.9241362999999999E-2</c:v>
                </c:pt>
                <c:pt idx="567">
                  <c:v>2.9241362999999999E-2</c:v>
                </c:pt>
                <c:pt idx="568">
                  <c:v>1.0807545999999999E-2</c:v>
                </c:pt>
                <c:pt idx="569">
                  <c:v>4.7860209000000001E-2</c:v>
                </c:pt>
                <c:pt idx="570">
                  <c:v>1.659191E-3</c:v>
                </c:pt>
                <c:pt idx="571">
                  <c:v>3.8527511E-2</c:v>
                </c:pt>
                <c:pt idx="572">
                  <c:v>2.0001639000000002E-2</c:v>
                </c:pt>
                <c:pt idx="573">
                  <c:v>2.9241362999999999E-2</c:v>
                </c:pt>
                <c:pt idx="574">
                  <c:v>2.0001639000000002E-2</c:v>
                </c:pt>
                <c:pt idx="575">
                  <c:v>1.659191E-3</c:v>
                </c:pt>
                <c:pt idx="576">
                  <c:v>2.0001639000000002E-2</c:v>
                </c:pt>
                <c:pt idx="577">
                  <c:v>2.0001639000000002E-2</c:v>
                </c:pt>
                <c:pt idx="578">
                  <c:v>1.659191E-3</c:v>
                </c:pt>
                <c:pt idx="579">
                  <c:v>2.9241362999999999E-2</c:v>
                </c:pt>
                <c:pt idx="580">
                  <c:v>1.0807545999999999E-2</c:v>
                </c:pt>
                <c:pt idx="581">
                  <c:v>1.0807545999999999E-2</c:v>
                </c:pt>
                <c:pt idx="582">
                  <c:v>2.9241362999999999E-2</c:v>
                </c:pt>
                <c:pt idx="583">
                  <c:v>-7.4442079999999999E-3</c:v>
                </c:pt>
                <c:pt idx="584">
                  <c:v>2.0001639000000002E-2</c:v>
                </c:pt>
                <c:pt idx="585">
                  <c:v>1.659191E-3</c:v>
                </c:pt>
                <c:pt idx="586">
                  <c:v>2.0001639000000002E-2</c:v>
                </c:pt>
                <c:pt idx="587">
                  <c:v>2.9241362999999999E-2</c:v>
                </c:pt>
                <c:pt idx="588">
                  <c:v>1.659191E-3</c:v>
                </c:pt>
                <c:pt idx="589">
                  <c:v>2.0001639000000002E-2</c:v>
                </c:pt>
                <c:pt idx="590">
                  <c:v>1.659191E-3</c:v>
                </c:pt>
                <c:pt idx="591">
                  <c:v>4.7860209000000001E-2</c:v>
                </c:pt>
                <c:pt idx="592">
                  <c:v>2.0001639000000002E-2</c:v>
                </c:pt>
                <c:pt idx="593">
                  <c:v>1.659191E-3</c:v>
                </c:pt>
                <c:pt idx="594">
                  <c:v>3.8527511E-2</c:v>
                </c:pt>
                <c:pt idx="595">
                  <c:v>1.659191E-3</c:v>
                </c:pt>
                <c:pt idx="596">
                  <c:v>2.0001639000000002E-2</c:v>
                </c:pt>
                <c:pt idx="597">
                  <c:v>2.9241362999999999E-2</c:v>
                </c:pt>
                <c:pt idx="598">
                  <c:v>-7.4442079999999999E-3</c:v>
                </c:pt>
                <c:pt idx="599">
                  <c:v>2.9241362999999999E-2</c:v>
                </c:pt>
                <c:pt idx="600">
                  <c:v>-7.4442079999999999E-3</c:v>
                </c:pt>
                <c:pt idx="601">
                  <c:v>1.659191E-3</c:v>
                </c:pt>
                <c:pt idx="602">
                  <c:v>1.0807545999999999E-2</c:v>
                </c:pt>
                <c:pt idx="603">
                  <c:v>-7.4442079999999999E-3</c:v>
                </c:pt>
                <c:pt idx="604">
                  <c:v>2.9241362999999999E-2</c:v>
                </c:pt>
                <c:pt idx="605">
                  <c:v>1.659191E-3</c:v>
                </c:pt>
                <c:pt idx="606">
                  <c:v>1.659191E-3</c:v>
                </c:pt>
                <c:pt idx="607">
                  <c:v>3.8527511E-2</c:v>
                </c:pt>
                <c:pt idx="608">
                  <c:v>1.659191E-3</c:v>
                </c:pt>
                <c:pt idx="609">
                  <c:v>1.659191E-3</c:v>
                </c:pt>
                <c:pt idx="610">
                  <c:v>2.0001639000000002E-2</c:v>
                </c:pt>
                <c:pt idx="611">
                  <c:v>1.0807545999999999E-2</c:v>
                </c:pt>
                <c:pt idx="612">
                  <c:v>2.9241362999999999E-2</c:v>
                </c:pt>
                <c:pt idx="613">
                  <c:v>-7.4442079999999999E-3</c:v>
                </c:pt>
                <c:pt idx="614">
                  <c:v>1.0807545999999999E-2</c:v>
                </c:pt>
                <c:pt idx="615">
                  <c:v>1.659191E-3</c:v>
                </c:pt>
                <c:pt idx="616">
                  <c:v>1.0807545999999999E-2</c:v>
                </c:pt>
                <c:pt idx="617">
                  <c:v>1.0807545999999999E-2</c:v>
                </c:pt>
                <c:pt idx="618">
                  <c:v>1.659191E-3</c:v>
                </c:pt>
                <c:pt idx="619">
                  <c:v>2.9241362999999999E-2</c:v>
                </c:pt>
                <c:pt idx="620">
                  <c:v>2.0001639000000002E-2</c:v>
                </c:pt>
                <c:pt idx="621">
                  <c:v>1.0807545999999999E-2</c:v>
                </c:pt>
                <c:pt idx="622">
                  <c:v>3.8527511E-2</c:v>
                </c:pt>
                <c:pt idx="623">
                  <c:v>1.659191E-3</c:v>
                </c:pt>
                <c:pt idx="624">
                  <c:v>1.0807545999999999E-2</c:v>
                </c:pt>
                <c:pt idx="625">
                  <c:v>1.0807545999999999E-2</c:v>
                </c:pt>
                <c:pt idx="626">
                  <c:v>-7.4442079999999999E-3</c:v>
                </c:pt>
                <c:pt idx="627">
                  <c:v>2.9241362999999999E-2</c:v>
                </c:pt>
                <c:pt idx="628">
                  <c:v>1.659191E-3</c:v>
                </c:pt>
                <c:pt idx="629">
                  <c:v>2.0001639000000002E-2</c:v>
                </c:pt>
                <c:pt idx="630">
                  <c:v>1.0807545999999999E-2</c:v>
                </c:pt>
                <c:pt idx="631">
                  <c:v>1.659191E-3</c:v>
                </c:pt>
                <c:pt idx="632">
                  <c:v>2.0001639000000002E-2</c:v>
                </c:pt>
                <c:pt idx="633">
                  <c:v>1.0807545999999999E-2</c:v>
                </c:pt>
                <c:pt idx="634">
                  <c:v>1.0807545999999999E-2</c:v>
                </c:pt>
                <c:pt idx="635">
                  <c:v>1.0807545999999999E-2</c:v>
                </c:pt>
                <c:pt idx="636">
                  <c:v>1.659191E-3</c:v>
                </c:pt>
                <c:pt idx="637">
                  <c:v>2.9241362999999999E-2</c:v>
                </c:pt>
                <c:pt idx="638">
                  <c:v>-1.6502764E-2</c:v>
                </c:pt>
                <c:pt idx="639">
                  <c:v>2.9241362999999999E-2</c:v>
                </c:pt>
                <c:pt idx="640">
                  <c:v>1.0807545999999999E-2</c:v>
                </c:pt>
                <c:pt idx="641">
                  <c:v>1.659191E-3</c:v>
                </c:pt>
                <c:pt idx="642">
                  <c:v>2.0001639000000002E-2</c:v>
                </c:pt>
                <c:pt idx="643">
                  <c:v>-7.4442079999999999E-3</c:v>
                </c:pt>
                <c:pt idx="644">
                  <c:v>2.0001639000000002E-2</c:v>
                </c:pt>
                <c:pt idx="645">
                  <c:v>2.9241362999999999E-2</c:v>
                </c:pt>
                <c:pt idx="646">
                  <c:v>1.659191E-3</c:v>
                </c:pt>
                <c:pt idx="647">
                  <c:v>2.9241362999999999E-2</c:v>
                </c:pt>
                <c:pt idx="648">
                  <c:v>1.659191E-3</c:v>
                </c:pt>
                <c:pt idx="649">
                  <c:v>1.0807545999999999E-2</c:v>
                </c:pt>
                <c:pt idx="650">
                  <c:v>2.9241362999999999E-2</c:v>
                </c:pt>
                <c:pt idx="651">
                  <c:v>1.659191E-3</c:v>
                </c:pt>
                <c:pt idx="652">
                  <c:v>2.9241362999999999E-2</c:v>
                </c:pt>
                <c:pt idx="653">
                  <c:v>2.0001639000000002E-2</c:v>
                </c:pt>
                <c:pt idx="654">
                  <c:v>1.659191E-3</c:v>
                </c:pt>
                <c:pt idx="655">
                  <c:v>2.9241362999999999E-2</c:v>
                </c:pt>
                <c:pt idx="656">
                  <c:v>1.659191E-3</c:v>
                </c:pt>
                <c:pt idx="657">
                  <c:v>3.8527511E-2</c:v>
                </c:pt>
                <c:pt idx="658">
                  <c:v>1.0807545999999999E-2</c:v>
                </c:pt>
                <c:pt idx="659">
                  <c:v>2.9241362999999999E-2</c:v>
                </c:pt>
                <c:pt idx="660">
                  <c:v>1.0807545999999999E-2</c:v>
                </c:pt>
                <c:pt idx="661">
                  <c:v>1.659191E-3</c:v>
                </c:pt>
                <c:pt idx="662">
                  <c:v>2.9241362999999999E-2</c:v>
                </c:pt>
                <c:pt idx="663">
                  <c:v>1.0807545999999999E-2</c:v>
                </c:pt>
                <c:pt idx="664">
                  <c:v>1.659191E-3</c:v>
                </c:pt>
                <c:pt idx="665">
                  <c:v>1.0807545999999999E-2</c:v>
                </c:pt>
                <c:pt idx="666">
                  <c:v>-7.4442079999999999E-3</c:v>
                </c:pt>
                <c:pt idx="667">
                  <c:v>2.0001639000000002E-2</c:v>
                </c:pt>
                <c:pt idx="668">
                  <c:v>2.0001639000000002E-2</c:v>
                </c:pt>
                <c:pt idx="669">
                  <c:v>1.0807545999999999E-2</c:v>
                </c:pt>
                <c:pt idx="670">
                  <c:v>2.9241362999999999E-2</c:v>
                </c:pt>
                <c:pt idx="671">
                  <c:v>1.659191E-3</c:v>
                </c:pt>
                <c:pt idx="672">
                  <c:v>3.8527511E-2</c:v>
                </c:pt>
                <c:pt idx="673">
                  <c:v>1.0807545999999999E-2</c:v>
                </c:pt>
                <c:pt idx="674">
                  <c:v>1.659191E-3</c:v>
                </c:pt>
                <c:pt idx="675">
                  <c:v>2.0001639000000002E-2</c:v>
                </c:pt>
                <c:pt idx="676">
                  <c:v>-2.5516586000000001E-2</c:v>
                </c:pt>
                <c:pt idx="677">
                  <c:v>2.0001639000000002E-2</c:v>
                </c:pt>
                <c:pt idx="678">
                  <c:v>1.0807545999999999E-2</c:v>
                </c:pt>
                <c:pt idx="679">
                  <c:v>1.0807545999999999E-2</c:v>
                </c:pt>
                <c:pt idx="680">
                  <c:v>2.0001639000000002E-2</c:v>
                </c:pt>
                <c:pt idx="681">
                  <c:v>-7.4442079999999999E-3</c:v>
                </c:pt>
                <c:pt idx="682">
                  <c:v>2.0001639000000002E-2</c:v>
                </c:pt>
                <c:pt idx="683">
                  <c:v>1.0807545999999999E-2</c:v>
                </c:pt>
                <c:pt idx="684">
                  <c:v>-7.4442079999999999E-3</c:v>
                </c:pt>
                <c:pt idx="685">
                  <c:v>2.9241362999999999E-2</c:v>
                </c:pt>
                <c:pt idx="686">
                  <c:v>1.659191E-3</c:v>
                </c:pt>
                <c:pt idx="687">
                  <c:v>2.0001639000000002E-2</c:v>
                </c:pt>
                <c:pt idx="688">
                  <c:v>-7.4442079999999999E-3</c:v>
                </c:pt>
                <c:pt idx="689">
                  <c:v>-7.4442079999999999E-3</c:v>
                </c:pt>
                <c:pt idx="690">
                  <c:v>2.9241362999999999E-2</c:v>
                </c:pt>
                <c:pt idx="691">
                  <c:v>-7.4442079999999999E-3</c:v>
                </c:pt>
                <c:pt idx="692">
                  <c:v>3.8527511E-2</c:v>
                </c:pt>
                <c:pt idx="693">
                  <c:v>1.0807545999999999E-2</c:v>
                </c:pt>
                <c:pt idx="694">
                  <c:v>1.0807545999999999E-2</c:v>
                </c:pt>
                <c:pt idx="695">
                  <c:v>3.8527511E-2</c:v>
                </c:pt>
                <c:pt idx="696">
                  <c:v>1.0807545999999999E-2</c:v>
                </c:pt>
                <c:pt idx="697">
                  <c:v>1.659191E-3</c:v>
                </c:pt>
                <c:pt idx="698">
                  <c:v>2.0001639000000002E-2</c:v>
                </c:pt>
                <c:pt idx="699">
                  <c:v>1.659191E-3</c:v>
                </c:pt>
                <c:pt idx="700">
                  <c:v>2.9241362999999999E-2</c:v>
                </c:pt>
                <c:pt idx="701">
                  <c:v>1.659191E-3</c:v>
                </c:pt>
                <c:pt idx="702">
                  <c:v>1.0807545999999999E-2</c:v>
                </c:pt>
                <c:pt idx="703">
                  <c:v>2.0001639000000002E-2</c:v>
                </c:pt>
                <c:pt idx="704">
                  <c:v>-7.4442079999999999E-3</c:v>
                </c:pt>
                <c:pt idx="705">
                  <c:v>2.0001639000000002E-2</c:v>
                </c:pt>
                <c:pt idx="706">
                  <c:v>-1.6502764E-2</c:v>
                </c:pt>
                <c:pt idx="707">
                  <c:v>2.0001639000000002E-2</c:v>
                </c:pt>
                <c:pt idx="708">
                  <c:v>1.0807545999999999E-2</c:v>
                </c:pt>
                <c:pt idx="709">
                  <c:v>-1.6502764E-2</c:v>
                </c:pt>
                <c:pt idx="710">
                  <c:v>1.0807545999999999E-2</c:v>
                </c:pt>
                <c:pt idx="711">
                  <c:v>-7.4442079999999999E-3</c:v>
                </c:pt>
                <c:pt idx="712">
                  <c:v>1.659191E-3</c:v>
                </c:pt>
                <c:pt idx="713">
                  <c:v>1.0807545999999999E-2</c:v>
                </c:pt>
                <c:pt idx="714">
                  <c:v>1.0807545999999999E-2</c:v>
                </c:pt>
                <c:pt idx="715">
                  <c:v>3.8527511E-2</c:v>
                </c:pt>
                <c:pt idx="716">
                  <c:v>2.0001639000000002E-2</c:v>
                </c:pt>
                <c:pt idx="717">
                  <c:v>2.0001639000000002E-2</c:v>
                </c:pt>
                <c:pt idx="718">
                  <c:v>2.9241362999999999E-2</c:v>
                </c:pt>
                <c:pt idx="719">
                  <c:v>-7.4442079999999999E-3</c:v>
                </c:pt>
                <c:pt idx="720">
                  <c:v>2.0001639000000002E-2</c:v>
                </c:pt>
                <c:pt idx="721">
                  <c:v>1.0807545999999999E-2</c:v>
                </c:pt>
                <c:pt idx="722">
                  <c:v>2.9241362999999999E-2</c:v>
                </c:pt>
                <c:pt idx="723">
                  <c:v>3.8527511E-2</c:v>
                </c:pt>
                <c:pt idx="724">
                  <c:v>1.0807545999999999E-2</c:v>
                </c:pt>
                <c:pt idx="725">
                  <c:v>2.0001639000000002E-2</c:v>
                </c:pt>
                <c:pt idx="726">
                  <c:v>1.0807545999999999E-2</c:v>
                </c:pt>
                <c:pt idx="727">
                  <c:v>2.9241362999999999E-2</c:v>
                </c:pt>
                <c:pt idx="728">
                  <c:v>2.9241362999999999E-2</c:v>
                </c:pt>
                <c:pt idx="729">
                  <c:v>1.0807545999999999E-2</c:v>
                </c:pt>
                <c:pt idx="730">
                  <c:v>2.9241362999999999E-2</c:v>
                </c:pt>
                <c:pt idx="731">
                  <c:v>1.659191E-3</c:v>
                </c:pt>
                <c:pt idx="732">
                  <c:v>2.9241362999999999E-2</c:v>
                </c:pt>
                <c:pt idx="733">
                  <c:v>2.0001639000000002E-2</c:v>
                </c:pt>
                <c:pt idx="734">
                  <c:v>2.0001639000000002E-2</c:v>
                </c:pt>
                <c:pt idx="735">
                  <c:v>2.9241362999999999E-2</c:v>
                </c:pt>
                <c:pt idx="736">
                  <c:v>-1.6502764E-2</c:v>
                </c:pt>
                <c:pt idx="737">
                  <c:v>1.0807545999999999E-2</c:v>
                </c:pt>
                <c:pt idx="738">
                  <c:v>1.659191E-3</c:v>
                </c:pt>
                <c:pt idx="739">
                  <c:v>-7.4442079999999999E-3</c:v>
                </c:pt>
                <c:pt idx="740">
                  <c:v>1.659191E-3</c:v>
                </c:pt>
                <c:pt idx="741">
                  <c:v>-7.4442079999999999E-3</c:v>
                </c:pt>
                <c:pt idx="742">
                  <c:v>1.659191E-3</c:v>
                </c:pt>
                <c:pt idx="743">
                  <c:v>2.0001639000000002E-2</c:v>
                </c:pt>
                <c:pt idx="744">
                  <c:v>-7.4442079999999999E-3</c:v>
                </c:pt>
                <c:pt idx="745">
                  <c:v>2.0001639000000002E-2</c:v>
                </c:pt>
                <c:pt idx="746">
                  <c:v>1.0807545999999999E-2</c:v>
                </c:pt>
                <c:pt idx="747">
                  <c:v>-1.6502764E-2</c:v>
                </c:pt>
                <c:pt idx="748">
                  <c:v>2.0001639000000002E-2</c:v>
                </c:pt>
                <c:pt idx="749">
                  <c:v>1.659191E-3</c:v>
                </c:pt>
                <c:pt idx="750">
                  <c:v>2.0001639000000002E-2</c:v>
                </c:pt>
                <c:pt idx="751">
                  <c:v>-7.4442079999999999E-3</c:v>
                </c:pt>
                <c:pt idx="752">
                  <c:v>-7.4442079999999999E-3</c:v>
                </c:pt>
                <c:pt idx="753">
                  <c:v>2.9241362999999999E-2</c:v>
                </c:pt>
                <c:pt idx="754">
                  <c:v>-7.4442079999999999E-3</c:v>
                </c:pt>
                <c:pt idx="755">
                  <c:v>5.7239569999999997E-2</c:v>
                </c:pt>
                <c:pt idx="756">
                  <c:v>2.0001639000000002E-2</c:v>
                </c:pt>
                <c:pt idx="757">
                  <c:v>1.659191E-3</c:v>
                </c:pt>
                <c:pt idx="758">
                  <c:v>3.8527511E-2</c:v>
                </c:pt>
                <c:pt idx="759">
                  <c:v>1.659191E-3</c:v>
                </c:pt>
                <c:pt idx="760">
                  <c:v>2.0001639000000002E-2</c:v>
                </c:pt>
                <c:pt idx="761">
                  <c:v>-7.4442079999999999E-3</c:v>
                </c:pt>
                <c:pt idx="762">
                  <c:v>2.0001639000000002E-2</c:v>
                </c:pt>
                <c:pt idx="763">
                  <c:v>4.7860209000000001E-2</c:v>
                </c:pt>
                <c:pt idx="764">
                  <c:v>1.659191E-3</c:v>
                </c:pt>
                <c:pt idx="765">
                  <c:v>1.0807545999999999E-2</c:v>
                </c:pt>
                <c:pt idx="766">
                  <c:v>1.659191E-3</c:v>
                </c:pt>
                <c:pt idx="767">
                  <c:v>1.659191E-3</c:v>
                </c:pt>
                <c:pt idx="768">
                  <c:v>3.8527511E-2</c:v>
                </c:pt>
                <c:pt idx="769">
                  <c:v>-1.6502764E-2</c:v>
                </c:pt>
                <c:pt idx="770">
                  <c:v>3.8527511E-2</c:v>
                </c:pt>
                <c:pt idx="771">
                  <c:v>2.9241362999999999E-2</c:v>
                </c:pt>
                <c:pt idx="772">
                  <c:v>2.0001639000000002E-2</c:v>
                </c:pt>
                <c:pt idx="773">
                  <c:v>2.9241362999999999E-2</c:v>
                </c:pt>
                <c:pt idx="774">
                  <c:v>1.0807545999999999E-2</c:v>
                </c:pt>
                <c:pt idx="775">
                  <c:v>2.0001639000000002E-2</c:v>
                </c:pt>
                <c:pt idx="776">
                  <c:v>-1.6502764E-2</c:v>
                </c:pt>
                <c:pt idx="777">
                  <c:v>-7.4442079999999999E-3</c:v>
                </c:pt>
                <c:pt idx="778">
                  <c:v>2.9241362999999999E-2</c:v>
                </c:pt>
                <c:pt idx="779">
                  <c:v>-1.6502764E-2</c:v>
                </c:pt>
                <c:pt idx="780">
                  <c:v>2.0001639000000002E-2</c:v>
                </c:pt>
                <c:pt idx="781">
                  <c:v>1.0807545999999999E-2</c:v>
                </c:pt>
                <c:pt idx="782">
                  <c:v>1.659191E-3</c:v>
                </c:pt>
                <c:pt idx="783">
                  <c:v>2.9241362999999999E-2</c:v>
                </c:pt>
                <c:pt idx="784">
                  <c:v>1.659191E-3</c:v>
                </c:pt>
                <c:pt idx="785">
                  <c:v>1.0807545999999999E-2</c:v>
                </c:pt>
                <c:pt idx="786">
                  <c:v>1.659191E-3</c:v>
                </c:pt>
                <c:pt idx="787">
                  <c:v>1.659191E-3</c:v>
                </c:pt>
                <c:pt idx="788">
                  <c:v>2.0001639000000002E-2</c:v>
                </c:pt>
                <c:pt idx="789">
                  <c:v>-1.6502764E-2</c:v>
                </c:pt>
                <c:pt idx="790">
                  <c:v>2.9241362999999999E-2</c:v>
                </c:pt>
                <c:pt idx="791">
                  <c:v>2.0001639000000002E-2</c:v>
                </c:pt>
                <c:pt idx="792">
                  <c:v>1.659191E-3</c:v>
                </c:pt>
                <c:pt idx="793">
                  <c:v>2.9241362999999999E-2</c:v>
                </c:pt>
                <c:pt idx="794">
                  <c:v>-7.4442079999999999E-3</c:v>
                </c:pt>
                <c:pt idx="795">
                  <c:v>3.8527511E-2</c:v>
                </c:pt>
                <c:pt idx="796">
                  <c:v>1.0807545999999999E-2</c:v>
                </c:pt>
                <c:pt idx="797">
                  <c:v>1.0807545999999999E-2</c:v>
                </c:pt>
                <c:pt idx="798">
                  <c:v>2.9241362999999999E-2</c:v>
                </c:pt>
                <c:pt idx="799">
                  <c:v>-1.6502764E-2</c:v>
                </c:pt>
                <c:pt idx="800">
                  <c:v>2.9241362999999999E-2</c:v>
                </c:pt>
                <c:pt idx="801">
                  <c:v>-7.4442079999999999E-3</c:v>
                </c:pt>
                <c:pt idx="802">
                  <c:v>1.659191E-3</c:v>
                </c:pt>
                <c:pt idx="803">
                  <c:v>3.8527511E-2</c:v>
                </c:pt>
                <c:pt idx="804">
                  <c:v>1.0807545999999999E-2</c:v>
                </c:pt>
                <c:pt idx="805">
                  <c:v>2.0001639000000002E-2</c:v>
                </c:pt>
                <c:pt idx="806">
                  <c:v>1.659191E-3</c:v>
                </c:pt>
                <c:pt idx="807">
                  <c:v>1.659191E-3</c:v>
                </c:pt>
                <c:pt idx="808">
                  <c:v>2.9241362999999999E-2</c:v>
                </c:pt>
                <c:pt idx="809">
                  <c:v>-1.6502764E-2</c:v>
                </c:pt>
                <c:pt idx="810">
                  <c:v>1.0807545999999999E-2</c:v>
                </c:pt>
                <c:pt idx="811">
                  <c:v>1.0807545999999999E-2</c:v>
                </c:pt>
                <c:pt idx="812">
                  <c:v>-7.4442079999999999E-3</c:v>
                </c:pt>
                <c:pt idx="813">
                  <c:v>1.0807545999999999E-2</c:v>
                </c:pt>
                <c:pt idx="814">
                  <c:v>-1.6502764E-2</c:v>
                </c:pt>
                <c:pt idx="815">
                  <c:v>1.0807545999999999E-2</c:v>
                </c:pt>
                <c:pt idx="816">
                  <c:v>-1.6502764E-2</c:v>
                </c:pt>
                <c:pt idx="817">
                  <c:v>-7.4442079999999999E-3</c:v>
                </c:pt>
                <c:pt idx="818">
                  <c:v>2.0001639000000002E-2</c:v>
                </c:pt>
                <c:pt idx="819">
                  <c:v>-3.4486439000000001E-2</c:v>
                </c:pt>
                <c:pt idx="820">
                  <c:v>1.0807545999999999E-2</c:v>
                </c:pt>
                <c:pt idx="821">
                  <c:v>1.0807545999999999E-2</c:v>
                </c:pt>
                <c:pt idx="822">
                  <c:v>-7.4442079999999999E-3</c:v>
                </c:pt>
                <c:pt idx="823">
                  <c:v>2.0001639000000002E-2</c:v>
                </c:pt>
                <c:pt idx="824">
                  <c:v>-7.4442079999999999E-3</c:v>
                </c:pt>
                <c:pt idx="825">
                  <c:v>2.0001639000000002E-2</c:v>
                </c:pt>
                <c:pt idx="826">
                  <c:v>1.0807545999999999E-2</c:v>
                </c:pt>
                <c:pt idx="827">
                  <c:v>1.0807545999999999E-2</c:v>
                </c:pt>
                <c:pt idx="828">
                  <c:v>2.9241362999999999E-2</c:v>
                </c:pt>
                <c:pt idx="829">
                  <c:v>1.659191E-3</c:v>
                </c:pt>
                <c:pt idx="830">
                  <c:v>2.0001639000000002E-2</c:v>
                </c:pt>
                <c:pt idx="831">
                  <c:v>1.0807545999999999E-2</c:v>
                </c:pt>
                <c:pt idx="832">
                  <c:v>-7.4442079999999999E-3</c:v>
                </c:pt>
                <c:pt idx="833">
                  <c:v>2.0001639000000002E-2</c:v>
                </c:pt>
                <c:pt idx="834">
                  <c:v>-7.4442079999999999E-3</c:v>
                </c:pt>
                <c:pt idx="835">
                  <c:v>1.0807545999999999E-2</c:v>
                </c:pt>
                <c:pt idx="836">
                  <c:v>1.659191E-3</c:v>
                </c:pt>
                <c:pt idx="837">
                  <c:v>-7.4442079999999999E-3</c:v>
                </c:pt>
                <c:pt idx="838">
                  <c:v>2.0001639000000002E-2</c:v>
                </c:pt>
                <c:pt idx="839">
                  <c:v>-2.5516586000000001E-2</c:v>
                </c:pt>
                <c:pt idx="840">
                  <c:v>2.0001639000000002E-2</c:v>
                </c:pt>
                <c:pt idx="841">
                  <c:v>1.659191E-3</c:v>
                </c:pt>
                <c:pt idx="842">
                  <c:v>1.659191E-3</c:v>
                </c:pt>
                <c:pt idx="843">
                  <c:v>2.0001639000000002E-2</c:v>
                </c:pt>
                <c:pt idx="844">
                  <c:v>1.659191E-3</c:v>
                </c:pt>
                <c:pt idx="845">
                  <c:v>2.9241362999999999E-2</c:v>
                </c:pt>
                <c:pt idx="846">
                  <c:v>1.0807545999999999E-2</c:v>
                </c:pt>
                <c:pt idx="847">
                  <c:v>1.659191E-3</c:v>
                </c:pt>
                <c:pt idx="848">
                  <c:v>2.0001639000000002E-2</c:v>
                </c:pt>
                <c:pt idx="849">
                  <c:v>-7.4442079999999999E-3</c:v>
                </c:pt>
                <c:pt idx="850">
                  <c:v>1.659191E-3</c:v>
                </c:pt>
                <c:pt idx="851">
                  <c:v>-7.4442079999999999E-3</c:v>
                </c:pt>
                <c:pt idx="852">
                  <c:v>2.0001639000000002E-2</c:v>
                </c:pt>
                <c:pt idx="853">
                  <c:v>4.7860209000000001E-2</c:v>
                </c:pt>
                <c:pt idx="854">
                  <c:v>1.659191E-3</c:v>
                </c:pt>
                <c:pt idx="855">
                  <c:v>2.0001639000000002E-2</c:v>
                </c:pt>
                <c:pt idx="856">
                  <c:v>1.659191E-3</c:v>
                </c:pt>
                <c:pt idx="857">
                  <c:v>-7.4442079999999999E-3</c:v>
                </c:pt>
                <c:pt idx="858">
                  <c:v>2.9241362999999999E-2</c:v>
                </c:pt>
                <c:pt idx="859">
                  <c:v>-1.6502764E-2</c:v>
                </c:pt>
                <c:pt idx="860">
                  <c:v>2.9241362999999999E-2</c:v>
                </c:pt>
                <c:pt idx="861">
                  <c:v>1.659191E-3</c:v>
                </c:pt>
                <c:pt idx="862">
                  <c:v>2.0001639000000002E-2</c:v>
                </c:pt>
                <c:pt idx="863">
                  <c:v>2.0001639000000002E-2</c:v>
                </c:pt>
                <c:pt idx="864">
                  <c:v>-7.4442079999999999E-3</c:v>
                </c:pt>
                <c:pt idx="865">
                  <c:v>2.0001639000000002E-2</c:v>
                </c:pt>
                <c:pt idx="866">
                  <c:v>2.0001639000000002E-2</c:v>
                </c:pt>
                <c:pt idx="867">
                  <c:v>-7.4442079999999999E-3</c:v>
                </c:pt>
                <c:pt idx="868">
                  <c:v>1.0807545999999999E-2</c:v>
                </c:pt>
                <c:pt idx="869">
                  <c:v>1.659191E-3</c:v>
                </c:pt>
                <c:pt idx="870">
                  <c:v>2.0001639000000002E-2</c:v>
                </c:pt>
                <c:pt idx="871">
                  <c:v>1.659191E-3</c:v>
                </c:pt>
                <c:pt idx="872">
                  <c:v>1.0807545999999999E-2</c:v>
                </c:pt>
                <c:pt idx="873">
                  <c:v>2.9241362999999999E-2</c:v>
                </c:pt>
                <c:pt idx="874">
                  <c:v>-1.6502764E-2</c:v>
                </c:pt>
                <c:pt idx="875">
                  <c:v>2.0001639000000002E-2</c:v>
                </c:pt>
                <c:pt idx="876">
                  <c:v>1.0807545999999999E-2</c:v>
                </c:pt>
                <c:pt idx="877">
                  <c:v>1.0807545999999999E-2</c:v>
                </c:pt>
                <c:pt idx="878">
                  <c:v>4.7860209000000001E-2</c:v>
                </c:pt>
                <c:pt idx="879">
                  <c:v>1.659191E-3</c:v>
                </c:pt>
                <c:pt idx="880">
                  <c:v>1.659191E-3</c:v>
                </c:pt>
                <c:pt idx="881">
                  <c:v>1.659191E-3</c:v>
                </c:pt>
                <c:pt idx="882">
                  <c:v>-7.4442079999999999E-3</c:v>
                </c:pt>
                <c:pt idx="883">
                  <c:v>2.9241362999999999E-2</c:v>
                </c:pt>
                <c:pt idx="884">
                  <c:v>-7.4442079999999999E-3</c:v>
                </c:pt>
                <c:pt idx="885">
                  <c:v>2.0001639000000002E-2</c:v>
                </c:pt>
                <c:pt idx="886">
                  <c:v>1.659191E-3</c:v>
                </c:pt>
                <c:pt idx="887">
                  <c:v>1.659191E-3</c:v>
                </c:pt>
                <c:pt idx="888">
                  <c:v>2.0001639000000002E-2</c:v>
                </c:pt>
                <c:pt idx="889">
                  <c:v>-1.6502764E-2</c:v>
                </c:pt>
                <c:pt idx="890">
                  <c:v>2.0001639000000002E-2</c:v>
                </c:pt>
                <c:pt idx="891">
                  <c:v>-1.6502764E-2</c:v>
                </c:pt>
                <c:pt idx="892">
                  <c:v>1.0807545999999999E-2</c:v>
                </c:pt>
                <c:pt idx="893">
                  <c:v>2.9241362999999999E-2</c:v>
                </c:pt>
                <c:pt idx="894">
                  <c:v>1.659191E-3</c:v>
                </c:pt>
                <c:pt idx="895">
                  <c:v>1.659191E-3</c:v>
                </c:pt>
                <c:pt idx="896">
                  <c:v>-1.6502764E-2</c:v>
                </c:pt>
                <c:pt idx="897">
                  <c:v>1.0807545999999999E-2</c:v>
                </c:pt>
                <c:pt idx="898">
                  <c:v>2.9241362999999999E-2</c:v>
                </c:pt>
                <c:pt idx="899">
                  <c:v>-1.6502764E-2</c:v>
                </c:pt>
                <c:pt idx="900">
                  <c:v>1.659191E-3</c:v>
                </c:pt>
                <c:pt idx="901">
                  <c:v>-7.4442079999999999E-3</c:v>
                </c:pt>
                <c:pt idx="902">
                  <c:v>-1.6502764E-2</c:v>
                </c:pt>
                <c:pt idx="903">
                  <c:v>5.7239569999999997E-2</c:v>
                </c:pt>
                <c:pt idx="904">
                  <c:v>1.0807545999999999E-2</c:v>
                </c:pt>
                <c:pt idx="905">
                  <c:v>2.9241362999999999E-2</c:v>
                </c:pt>
                <c:pt idx="906">
                  <c:v>-7.4442079999999999E-3</c:v>
                </c:pt>
                <c:pt idx="907">
                  <c:v>2.0001639000000002E-2</c:v>
                </c:pt>
                <c:pt idx="908">
                  <c:v>1.0807545999999999E-2</c:v>
                </c:pt>
                <c:pt idx="909">
                  <c:v>-1.6502764E-2</c:v>
                </c:pt>
                <c:pt idx="910">
                  <c:v>2.0001639000000002E-2</c:v>
                </c:pt>
                <c:pt idx="911">
                  <c:v>1.659191E-3</c:v>
                </c:pt>
                <c:pt idx="912">
                  <c:v>2.0001639000000002E-2</c:v>
                </c:pt>
                <c:pt idx="913">
                  <c:v>2.9241362999999999E-2</c:v>
                </c:pt>
                <c:pt idx="914">
                  <c:v>-7.4442079999999999E-3</c:v>
                </c:pt>
                <c:pt idx="915">
                  <c:v>1.659191E-3</c:v>
                </c:pt>
                <c:pt idx="916">
                  <c:v>-2.5516586000000001E-2</c:v>
                </c:pt>
                <c:pt idx="917">
                  <c:v>-7.4442079999999999E-3</c:v>
                </c:pt>
                <c:pt idx="918">
                  <c:v>4.7860209000000001E-2</c:v>
                </c:pt>
                <c:pt idx="919">
                  <c:v>1.659191E-3</c:v>
                </c:pt>
                <c:pt idx="920">
                  <c:v>1.0807545999999999E-2</c:v>
                </c:pt>
                <c:pt idx="921">
                  <c:v>1.0807545999999999E-2</c:v>
                </c:pt>
                <c:pt idx="922">
                  <c:v>1.0807545999999999E-2</c:v>
                </c:pt>
                <c:pt idx="923">
                  <c:v>2.0001639000000002E-2</c:v>
                </c:pt>
                <c:pt idx="924">
                  <c:v>1.659191E-3</c:v>
                </c:pt>
                <c:pt idx="925">
                  <c:v>2.9241362999999999E-2</c:v>
                </c:pt>
                <c:pt idx="926">
                  <c:v>1.0807545999999999E-2</c:v>
                </c:pt>
                <c:pt idx="927">
                  <c:v>2.0001639000000002E-2</c:v>
                </c:pt>
                <c:pt idx="928">
                  <c:v>2.9241362999999999E-2</c:v>
                </c:pt>
                <c:pt idx="929">
                  <c:v>-7.4442079999999999E-3</c:v>
                </c:pt>
                <c:pt idx="930">
                  <c:v>2.0001639000000002E-2</c:v>
                </c:pt>
                <c:pt idx="931">
                  <c:v>-7.4442079999999999E-3</c:v>
                </c:pt>
                <c:pt idx="932">
                  <c:v>1.0807545999999999E-2</c:v>
                </c:pt>
                <c:pt idx="933">
                  <c:v>2.9241362999999999E-2</c:v>
                </c:pt>
                <c:pt idx="934">
                  <c:v>1.659191E-3</c:v>
                </c:pt>
                <c:pt idx="935">
                  <c:v>3.8527511E-2</c:v>
                </c:pt>
                <c:pt idx="936">
                  <c:v>-1.6502764E-2</c:v>
                </c:pt>
                <c:pt idx="937">
                  <c:v>1.0807545999999999E-2</c:v>
                </c:pt>
                <c:pt idx="938">
                  <c:v>2.0001639000000002E-2</c:v>
                </c:pt>
                <c:pt idx="939">
                  <c:v>-7.4442079999999999E-3</c:v>
                </c:pt>
                <c:pt idx="940">
                  <c:v>2.0001639000000002E-2</c:v>
                </c:pt>
                <c:pt idx="941">
                  <c:v>-7.4442079999999999E-3</c:v>
                </c:pt>
                <c:pt idx="942">
                  <c:v>1.659191E-3</c:v>
                </c:pt>
                <c:pt idx="943">
                  <c:v>2.9241362999999999E-2</c:v>
                </c:pt>
                <c:pt idx="944">
                  <c:v>-2.5516586000000001E-2</c:v>
                </c:pt>
                <c:pt idx="945">
                  <c:v>2.9241362999999999E-2</c:v>
                </c:pt>
                <c:pt idx="946">
                  <c:v>-1.6502764E-2</c:v>
                </c:pt>
                <c:pt idx="947">
                  <c:v>2.0001639000000002E-2</c:v>
                </c:pt>
                <c:pt idx="948">
                  <c:v>2.9241362999999999E-2</c:v>
                </c:pt>
                <c:pt idx="949">
                  <c:v>-1.6502764E-2</c:v>
                </c:pt>
                <c:pt idx="950">
                  <c:v>2.9241362999999999E-2</c:v>
                </c:pt>
                <c:pt idx="951">
                  <c:v>-7.4442079999999999E-3</c:v>
                </c:pt>
                <c:pt idx="952">
                  <c:v>2.0001639000000002E-2</c:v>
                </c:pt>
                <c:pt idx="953">
                  <c:v>1.0807545999999999E-2</c:v>
                </c:pt>
                <c:pt idx="954">
                  <c:v>-7.4442079999999999E-3</c:v>
                </c:pt>
                <c:pt idx="955">
                  <c:v>1.659191E-3</c:v>
                </c:pt>
                <c:pt idx="956">
                  <c:v>-1.6502764E-2</c:v>
                </c:pt>
                <c:pt idx="957">
                  <c:v>2.0001639000000002E-2</c:v>
                </c:pt>
                <c:pt idx="958">
                  <c:v>1.0807545999999999E-2</c:v>
                </c:pt>
                <c:pt idx="959">
                  <c:v>1.659191E-3</c:v>
                </c:pt>
                <c:pt idx="960">
                  <c:v>2.9241362999999999E-2</c:v>
                </c:pt>
                <c:pt idx="961">
                  <c:v>-7.4442079999999999E-3</c:v>
                </c:pt>
                <c:pt idx="962">
                  <c:v>2.0001639000000002E-2</c:v>
                </c:pt>
                <c:pt idx="963">
                  <c:v>1.659191E-3</c:v>
                </c:pt>
                <c:pt idx="964">
                  <c:v>1.659191E-3</c:v>
                </c:pt>
                <c:pt idx="965">
                  <c:v>2.0001639000000002E-2</c:v>
                </c:pt>
                <c:pt idx="966">
                  <c:v>-7.4442079999999999E-3</c:v>
                </c:pt>
                <c:pt idx="967">
                  <c:v>1.0807545999999999E-2</c:v>
                </c:pt>
                <c:pt idx="968">
                  <c:v>2.0001639000000002E-2</c:v>
                </c:pt>
                <c:pt idx="969">
                  <c:v>1.0807545999999999E-2</c:v>
                </c:pt>
                <c:pt idx="970">
                  <c:v>2.0001639000000002E-2</c:v>
                </c:pt>
                <c:pt idx="971">
                  <c:v>-7.4442079999999999E-3</c:v>
                </c:pt>
                <c:pt idx="972">
                  <c:v>1.0807545999999999E-2</c:v>
                </c:pt>
                <c:pt idx="973">
                  <c:v>-7.4442079999999999E-3</c:v>
                </c:pt>
                <c:pt idx="974">
                  <c:v>-7.4442079999999999E-3</c:v>
                </c:pt>
                <c:pt idx="975">
                  <c:v>1.0807545999999999E-2</c:v>
                </c:pt>
                <c:pt idx="976">
                  <c:v>1.659191E-3</c:v>
                </c:pt>
                <c:pt idx="977">
                  <c:v>1.0807545999999999E-2</c:v>
                </c:pt>
                <c:pt idx="978">
                  <c:v>1.0807545999999999E-2</c:v>
                </c:pt>
                <c:pt idx="979">
                  <c:v>1.659191E-3</c:v>
                </c:pt>
                <c:pt idx="980">
                  <c:v>2.0001639000000002E-2</c:v>
                </c:pt>
                <c:pt idx="981">
                  <c:v>-2.5516586000000001E-2</c:v>
                </c:pt>
                <c:pt idx="982">
                  <c:v>1.0807545999999999E-2</c:v>
                </c:pt>
                <c:pt idx="983">
                  <c:v>1.659191E-3</c:v>
                </c:pt>
                <c:pt idx="984">
                  <c:v>-7.4442079999999999E-3</c:v>
                </c:pt>
                <c:pt idx="985">
                  <c:v>1.0807545999999999E-2</c:v>
                </c:pt>
                <c:pt idx="986">
                  <c:v>-1.6502764E-2</c:v>
                </c:pt>
                <c:pt idx="987">
                  <c:v>3.8527511E-2</c:v>
                </c:pt>
                <c:pt idx="988">
                  <c:v>1.0807545999999999E-2</c:v>
                </c:pt>
                <c:pt idx="989">
                  <c:v>1.659191E-3</c:v>
                </c:pt>
                <c:pt idx="990">
                  <c:v>1.0807545999999999E-2</c:v>
                </c:pt>
                <c:pt idx="991">
                  <c:v>-7.4442079999999999E-3</c:v>
                </c:pt>
                <c:pt idx="992">
                  <c:v>1.659191E-3</c:v>
                </c:pt>
                <c:pt idx="993">
                  <c:v>1.659191E-3</c:v>
                </c:pt>
                <c:pt idx="994">
                  <c:v>1.659191E-3</c:v>
                </c:pt>
                <c:pt idx="995">
                  <c:v>1.0807545999999999E-2</c:v>
                </c:pt>
                <c:pt idx="996">
                  <c:v>1.659191E-3</c:v>
                </c:pt>
                <c:pt idx="997">
                  <c:v>1.0807545999999999E-2</c:v>
                </c:pt>
                <c:pt idx="998">
                  <c:v>-2.5516586000000001E-2</c:v>
                </c:pt>
                <c:pt idx="999">
                  <c:v>2.0001639000000002E-2</c:v>
                </c:pt>
                <c:pt idx="1000">
                  <c:v>1.659191E-3</c:v>
                </c:pt>
                <c:pt idx="1001">
                  <c:v>-7.4442079999999999E-3</c:v>
                </c:pt>
                <c:pt idx="1002">
                  <c:v>2.0001639000000002E-2</c:v>
                </c:pt>
                <c:pt idx="1003">
                  <c:v>-1.6502764E-2</c:v>
                </c:pt>
                <c:pt idx="1004">
                  <c:v>1.659191E-3</c:v>
                </c:pt>
                <c:pt idx="1005">
                  <c:v>2.0001639000000002E-2</c:v>
                </c:pt>
                <c:pt idx="1006">
                  <c:v>-7.4442079999999999E-3</c:v>
                </c:pt>
                <c:pt idx="1007">
                  <c:v>2.9241362999999999E-2</c:v>
                </c:pt>
                <c:pt idx="1008">
                  <c:v>-7.4442079999999999E-3</c:v>
                </c:pt>
                <c:pt idx="1009">
                  <c:v>1.659191E-3</c:v>
                </c:pt>
                <c:pt idx="1010">
                  <c:v>2.0001639000000002E-2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76-4671-95B0-15F5AE617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3168"/>
        <c:axId val="1910268128"/>
      </c:scatterChart>
      <c:valAx>
        <c:axId val="1579943168"/>
        <c:scaling>
          <c:orientation val="minMax"/>
          <c:max val="50"/>
          <c:min val="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910268128"/>
        <c:crosses val="autoZero"/>
        <c:crossBetween val="midCat"/>
        <c:majorUnit val="10"/>
        <c:minorUnit val="5"/>
      </c:valAx>
      <c:valAx>
        <c:axId val="1910268128"/>
        <c:scaling>
          <c:orientation val="minMax"/>
          <c:max val="1"/>
          <c:min val="0"/>
        </c:scaling>
        <c:delete val="0"/>
        <c:axPos val="l"/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ja-JP"/>
          </a:p>
        </c:txPr>
        <c:crossAx val="1579943168"/>
        <c:crosses val="autoZero"/>
        <c:crossBetween val="midCat"/>
        <c:majorUnit val="0.2"/>
        <c:minorUnit val="0.1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4AAA2-AD38-44A3-B2C6-375A04B7215C}" type="datetimeFigureOut">
              <a:rPr kumimoji="1" lang="ja-JP" altLang="en-US" smtClean="0"/>
              <a:t>2026/2/19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06F8F-191E-4A34-9BE6-FF3B24490A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88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26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6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9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37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52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6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80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6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1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5" indent="-228607" algn="l" defTabSz="914429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4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59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8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3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18" algn="l" defTabSz="914429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5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29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49.jpg"/><Relationship Id="rId21" Type="http://schemas.openxmlformats.org/officeDocument/2006/relationships/image" Target="../media/image53.jpg"/><Relationship Id="rId34" Type="http://schemas.openxmlformats.org/officeDocument/2006/relationships/image" Target="../media/image8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2" Type="http://schemas.openxmlformats.org/officeDocument/2006/relationships/image" Target="../media/image5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5" Type="http://schemas.openxmlformats.org/officeDocument/2006/relationships/image" Target="../media/image60.png"/><Relationship Id="rId15" Type="http://schemas.openxmlformats.org/officeDocument/2006/relationships/image" Target="../media/image52.jpg"/><Relationship Id="rId23" Type="http://schemas.openxmlformats.org/officeDocument/2006/relationships/image" Target="../media/image78.png"/><Relationship Id="rId28" Type="http://schemas.openxmlformats.org/officeDocument/2006/relationships/image" Target="../media/image55.jp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50.jpg"/><Relationship Id="rId9" Type="http://schemas.openxmlformats.org/officeDocument/2006/relationships/image" Target="../media/image64.png"/><Relationship Id="rId14" Type="http://schemas.openxmlformats.org/officeDocument/2006/relationships/image" Target="../media/image51.jpg"/><Relationship Id="rId22" Type="http://schemas.openxmlformats.org/officeDocument/2006/relationships/image" Target="../media/image54.jp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8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4.png"/><Relationship Id="rId3" Type="http://schemas.openxmlformats.org/officeDocument/2006/relationships/image" Target="../media/image700.png"/><Relationship Id="rId7" Type="http://schemas.openxmlformats.org/officeDocument/2006/relationships/image" Target="../media/image83.png"/><Relationship Id="rId12" Type="http://schemas.openxmlformats.org/officeDocument/2006/relationships/chart" Target="../charts/chart4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0.png"/><Relationship Id="rId11" Type="http://schemas.microsoft.com/office/2007/relationships/hdphoto" Target="../media/hdphoto2.wdp"/><Relationship Id="rId5" Type="http://schemas.openxmlformats.org/officeDocument/2006/relationships/image" Target="../media/image760.png"/><Relationship Id="rId15" Type="http://schemas.openxmlformats.org/officeDocument/2006/relationships/chart" Target="../charts/chart5.xm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hart" Target="../charts/chart6.xml"/><Relationship Id="rId3" Type="http://schemas.openxmlformats.org/officeDocument/2006/relationships/image" Target="../media/image91.png"/><Relationship Id="rId7" Type="http://schemas.openxmlformats.org/officeDocument/2006/relationships/image" Target="../media/image47.png"/><Relationship Id="rId12" Type="http://schemas.openxmlformats.org/officeDocument/2006/relationships/chart" Target="../charts/chart6.xml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microsoft.com/office/2007/relationships/hdphoto" Target="../media/hdphoto2.wdp"/><Relationship Id="rId5" Type="http://schemas.openxmlformats.org/officeDocument/2006/relationships/image" Target="../media/image93.png"/><Relationship Id="rId15" Type="http://schemas.openxmlformats.org/officeDocument/2006/relationships/image" Target="../media/image95.png"/><Relationship Id="rId10" Type="http://schemas.openxmlformats.org/officeDocument/2006/relationships/image" Target="../media/image22.png"/><Relationship Id="rId4" Type="http://schemas.openxmlformats.org/officeDocument/2006/relationships/image" Target="../media/image92.png"/><Relationship Id="rId9" Type="http://schemas.microsoft.com/office/2007/relationships/hdphoto" Target="../media/hdphoto1.wdp"/><Relationship Id="rId1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7.png"/><Relationship Id="rId3" Type="http://schemas.openxmlformats.org/officeDocument/2006/relationships/image" Target="../media/image700.png"/><Relationship Id="rId7" Type="http://schemas.openxmlformats.org/officeDocument/2006/relationships/image" Target="../media/image83.png"/><Relationship Id="rId12" Type="http://schemas.openxmlformats.org/officeDocument/2006/relationships/chart" Target="../charts/chart7.xm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0.png"/><Relationship Id="rId11" Type="http://schemas.microsoft.com/office/2007/relationships/hdphoto" Target="../media/hdphoto2.wdp"/><Relationship Id="rId5" Type="http://schemas.openxmlformats.org/officeDocument/2006/relationships/image" Target="../media/image76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15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70.png"/><Relationship Id="rId3" Type="http://schemas.openxmlformats.org/officeDocument/2006/relationships/image" Target="../media/image99.png"/><Relationship Id="rId7" Type="http://schemas.openxmlformats.org/officeDocument/2006/relationships/image" Target="../media/image140.png"/><Relationship Id="rId12" Type="http://schemas.openxmlformats.org/officeDocument/2006/relationships/chart" Target="../charts/chart1.xml"/><Relationship Id="rId17" Type="http://schemas.openxmlformats.org/officeDocument/2006/relationships/image" Target="../media/image200.png"/><Relationship Id="rId2" Type="http://schemas.openxmlformats.org/officeDocument/2006/relationships/image" Target="../media/image810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microsoft.com/office/2007/relationships/hdphoto" Target="../media/hdphoto2.wdp"/><Relationship Id="rId5" Type="http://schemas.openxmlformats.org/officeDocument/2006/relationships/image" Target="../media/image120.png"/><Relationship Id="rId15" Type="http://schemas.openxmlformats.org/officeDocument/2006/relationships/chart" Target="../charts/chart2.xml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69B07-DB80-3321-E46C-AA31EDC1A07E}"/>
              </a:ext>
            </a:extLst>
          </p:cNvPr>
          <p:cNvSpPr txBox="1"/>
          <p:nvPr/>
        </p:nvSpPr>
        <p:spPr>
          <a:xfrm>
            <a:off x="1579379" y="520511"/>
            <a:ext cx="9033242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%% The "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" environment can be used to create an entry for the</a:t>
            </a:r>
          </a:p>
          <a:p>
            <a:r>
              <a:rPr lang="en-US" altLang="ja-JP" sz="1200" dirty="0"/>
              <a:t>%% graphical table of contents. It is given here as some journals</a:t>
            </a:r>
          </a:p>
          <a:p>
            <a:r>
              <a:rPr lang="en-US" altLang="ja-JP" sz="1200" dirty="0"/>
              <a:t>%% require that it is printed as part of the abstract page. It will</a:t>
            </a:r>
          </a:p>
          <a:p>
            <a:r>
              <a:rPr lang="en-US" altLang="ja-JP" sz="1200" dirty="0"/>
              <a:t>%% be automatically moved as appropriate.</a:t>
            </a:r>
          </a:p>
          <a:p>
            <a:r>
              <a:rPr lang="en-US" altLang="ja-JP" sz="1200" dirty="0"/>
              <a:t>%%%%%%%%%%%%%%%%%%%%%%%%%%%%%%%%%%%%%%%%%%%%%%%%%%%%%%%%%%%%%%%%%%%%%</a:t>
            </a:r>
          </a:p>
          <a:p>
            <a:r>
              <a:rPr lang="en-US" altLang="ja-JP" sz="1200" dirty="0"/>
              <a:t>\begin{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Some journals require a graphical entry for the Table of Contents.</a:t>
            </a:r>
          </a:p>
          <a:p>
            <a:r>
              <a:rPr lang="en-US" altLang="ja-JP" sz="1200" dirty="0"/>
              <a:t>This should be laid out ``print ready'' so that the sizing of the</a:t>
            </a:r>
          </a:p>
          <a:p>
            <a:r>
              <a:rPr lang="en-US" altLang="ja-JP" sz="1200" dirty="0"/>
              <a:t>text is correct.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Inside the \</a:t>
            </a:r>
            <a:r>
              <a:rPr lang="en-US" altLang="ja-JP" sz="1200" dirty="0" err="1"/>
              <a:t>texttt</a:t>
            </a:r>
            <a:r>
              <a:rPr lang="en-US" altLang="ja-JP" sz="1200" dirty="0"/>
              <a:t>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 environment, the font used is Helvetica</a:t>
            </a:r>
          </a:p>
          <a:p>
            <a:r>
              <a:rPr lang="en-US" altLang="ja-JP" sz="1200" dirty="0"/>
              <a:t>8\,pt, as required by 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</a:t>
            </a:r>
            <a:endParaRPr lang="en-US" altLang="ja-JP" sz="1200" dirty="0"/>
          </a:p>
          <a:p>
            <a:r>
              <a:rPr lang="en-US" altLang="ja-JP" sz="1200" i="1" dirty="0"/>
              <a:t>Society</a:t>
            </a:r>
            <a:r>
              <a:rPr lang="en-US" altLang="ja-JP" sz="1200" dirty="0"/>
              <a:t>}.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The surrounding frame is 9\,cm by 3.5\,cm, which is the maximum</a:t>
            </a:r>
          </a:p>
          <a:p>
            <a:r>
              <a:rPr lang="en-US" altLang="ja-JP" sz="1200" dirty="0"/>
              <a:t>permitted for  \</a:t>
            </a:r>
            <a:r>
              <a:rPr lang="en-US" altLang="ja-JP" sz="1200" dirty="0" err="1"/>
              <a:t>emph</a:t>
            </a:r>
            <a:r>
              <a:rPr lang="en-US" altLang="ja-JP" sz="1200" dirty="0"/>
              <a:t>{</a:t>
            </a:r>
            <a:r>
              <a:rPr lang="en-US" altLang="ja-JP" sz="1200" i="1" dirty="0"/>
              <a:t>Journal of the American Chemical Society</a:t>
            </a:r>
            <a:r>
              <a:rPr lang="en-US" altLang="ja-JP" sz="1200" dirty="0"/>
              <a:t>}</a:t>
            </a:r>
          </a:p>
          <a:p>
            <a:r>
              <a:rPr lang="en-US" altLang="ja-JP" sz="1200" dirty="0"/>
              <a:t>graphical table of content entries. The box will not resize if the</a:t>
            </a:r>
          </a:p>
          <a:p>
            <a:r>
              <a:rPr lang="en-US" altLang="ja-JP" sz="1200" dirty="0"/>
              <a:t>content is too big: instead it will overflow the edge of the box.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This box and the associated title will always be printed on a</a:t>
            </a:r>
          </a:p>
          <a:p>
            <a:r>
              <a:rPr lang="en-US" altLang="ja-JP" sz="1200" dirty="0"/>
              <a:t>separate page at the end of the document.</a:t>
            </a:r>
          </a:p>
          <a:p>
            <a:br>
              <a:rPr lang="en-US" altLang="ja-JP" sz="1200" dirty="0"/>
            </a:br>
            <a:endParaRPr lang="en-US" altLang="ja-JP" sz="1200" dirty="0"/>
          </a:p>
          <a:p>
            <a:r>
              <a:rPr lang="en-US" altLang="ja-JP" sz="1200" dirty="0"/>
              <a:t>\end{</a:t>
            </a:r>
            <a:r>
              <a:rPr lang="en-US" altLang="ja-JP" sz="1200" dirty="0" err="1"/>
              <a:t>tocentry</a:t>
            </a:r>
            <a:r>
              <a:rPr lang="en-US" altLang="ja-JP" sz="1200" dirty="0"/>
              <a:t>}</a:t>
            </a:r>
          </a:p>
          <a:p>
            <a:endParaRPr kumimoji="1" lang="ja-JP" altLang="en-US" sz="1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B423C4-58B7-A76C-CC27-D827A406DF7F}"/>
              </a:ext>
            </a:extLst>
          </p:cNvPr>
          <p:cNvSpPr/>
          <p:nvPr/>
        </p:nvSpPr>
        <p:spPr>
          <a:xfrm>
            <a:off x="6723018" y="30044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57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629F2E0E-582E-A772-4819-6E8FB0E17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" y="1203960"/>
            <a:ext cx="5486400" cy="4572000"/>
          </a:xfrm>
          <a:prstGeom prst="rect">
            <a:avLst/>
          </a:prstGeom>
        </p:spPr>
      </p:pic>
      <p:pic>
        <p:nvPicPr>
          <p:cNvPr id="5" name="図 4" descr="パソコン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B0149D03-2A59-5479-16FF-FB1E9D1AB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3" y="1203960"/>
            <a:ext cx="5486400" cy="4572000"/>
          </a:xfrm>
          <a:prstGeom prst="rect">
            <a:avLst/>
          </a:prstGeom>
        </p:spPr>
      </p:pic>
      <p:pic>
        <p:nvPicPr>
          <p:cNvPr id="7" name="図 6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C0E2550-2E8A-AB0A-C6EA-5191029C7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3" y="0"/>
            <a:ext cx="5486400" cy="4572000"/>
          </a:xfrm>
          <a:prstGeom prst="rect">
            <a:avLst/>
          </a:prstGeom>
        </p:spPr>
      </p:pic>
      <p:pic>
        <p:nvPicPr>
          <p:cNvPr id="9" name="図 8" descr="テーブル, スポーツゲー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988DA1C-663C-6841-8F59-9F164DBC6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" y="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161E5B-3859-4F0C-DCB7-47257F04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3" t="1767" r="1665" b="3028"/>
          <a:stretch>
            <a:fillRect/>
          </a:stretch>
        </p:blipFill>
        <p:spPr>
          <a:xfrm>
            <a:off x="384628" y="417285"/>
            <a:ext cx="11422743" cy="60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-628555" y="-178612"/>
            <a:ext cx="12998226" cy="6974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" name="図 4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65151A2-BF45-8EAB-15E8-A73F674A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17"/>
          <a:stretch>
            <a:fillRect/>
          </a:stretch>
        </p:blipFill>
        <p:spPr>
          <a:xfrm>
            <a:off x="3350336" y="177334"/>
            <a:ext cx="3134950" cy="3270350"/>
          </a:xfrm>
          <a:prstGeom prst="rect">
            <a:avLst/>
          </a:prstGeom>
        </p:spPr>
      </p:pic>
      <p:pic>
        <p:nvPicPr>
          <p:cNvPr id="2" name="図 1" descr="テーブル, スポーツゲー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B9F27F2-76AB-970E-00A4-B450C31F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88"/>
          <a:stretch>
            <a:fillRect/>
          </a:stretch>
        </p:blipFill>
        <p:spPr>
          <a:xfrm>
            <a:off x="-499210" y="170514"/>
            <a:ext cx="3130739" cy="3264793"/>
          </a:xfrm>
          <a:prstGeom prst="rect">
            <a:avLst/>
          </a:prstGeom>
        </p:spPr>
      </p:pic>
      <p:graphicFrame>
        <p:nvGraphicFramePr>
          <p:cNvPr id="122" name="グラフ 121">
            <a:extLst>
              <a:ext uri="{FF2B5EF4-FFF2-40B4-BE49-F238E27FC236}">
                <a16:creationId xmlns:a16="http://schemas.microsoft.com/office/drawing/2014/main" id="{31C4136F-0191-433F-9BDB-0B9A253F4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803414"/>
              </p:ext>
            </p:extLst>
          </p:nvPr>
        </p:nvGraphicFramePr>
        <p:xfrm>
          <a:off x="6896010" y="3389845"/>
          <a:ext cx="5219700" cy="3406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9701DE4-750C-1AAB-56E0-16354BBE8F59}"/>
              </a:ext>
            </a:extLst>
          </p:cNvPr>
          <p:cNvSpPr txBox="1"/>
          <p:nvPr/>
        </p:nvSpPr>
        <p:spPr>
          <a:xfrm>
            <a:off x="-509608" y="164355"/>
            <a:ext cx="742511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6B673B9-8840-F0D8-3736-DAEB9C5F0141}"/>
              </a:ext>
            </a:extLst>
          </p:cNvPr>
          <p:cNvSpPr/>
          <p:nvPr/>
        </p:nvSpPr>
        <p:spPr>
          <a:xfrm>
            <a:off x="-154875" y="3024122"/>
            <a:ext cx="746846" cy="128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2CC47BD-92D5-53BE-51FB-75DD5EF8B4AA}"/>
              </a:ext>
            </a:extLst>
          </p:cNvPr>
          <p:cNvSpPr txBox="1"/>
          <p:nvPr/>
        </p:nvSpPr>
        <p:spPr>
          <a:xfrm>
            <a:off x="-308897" y="2550348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0.5 </a:t>
            </a:r>
            <a:r>
              <a:rPr lang="en-US" altLang="ja-JP" sz="2400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lang="en-US" altLang="ja-JP" sz="2400" dirty="0">
                <a:solidFill>
                  <a:schemeClr val="bg1"/>
                </a:solidFill>
              </a:rPr>
              <a:t>m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pic>
        <p:nvPicPr>
          <p:cNvPr id="22" name="図 21" descr="巣蜜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8411291-85CC-E043-C09A-64F9195EFC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74"/>
          <a:stretch>
            <a:fillRect/>
          </a:stretch>
        </p:blipFill>
        <p:spPr>
          <a:xfrm>
            <a:off x="-509607" y="3440686"/>
            <a:ext cx="3143153" cy="328124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8E57425-EE6C-E989-BEE9-9751D2464CE1}"/>
              </a:ext>
            </a:extLst>
          </p:cNvPr>
          <p:cNvSpPr txBox="1"/>
          <p:nvPr/>
        </p:nvSpPr>
        <p:spPr>
          <a:xfrm>
            <a:off x="-509608" y="3429025"/>
            <a:ext cx="764953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EAACD03-CFFF-9D18-0428-2C8F96A5EDD6}"/>
              </a:ext>
            </a:extLst>
          </p:cNvPr>
          <p:cNvSpPr/>
          <p:nvPr/>
        </p:nvSpPr>
        <p:spPr>
          <a:xfrm>
            <a:off x="-138353" y="6318033"/>
            <a:ext cx="597600" cy="128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ED594F6-4F00-E386-F30E-D40F709EF8AB}"/>
              </a:ext>
            </a:extLst>
          </p:cNvPr>
          <p:cNvSpPr txBox="1"/>
          <p:nvPr/>
        </p:nvSpPr>
        <p:spPr>
          <a:xfrm>
            <a:off x="-240308" y="587267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1 </a:t>
            </a:r>
            <a:r>
              <a:rPr lang="en-US" altLang="ja-JP" sz="2400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lang="en-US" altLang="ja-JP" sz="2400" dirty="0">
                <a:solidFill>
                  <a:schemeClr val="bg1"/>
                </a:solidFill>
              </a:rPr>
              <a:t>m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F2FB181-DA09-B597-C683-404D92FFB71F}"/>
              </a:ext>
            </a:extLst>
          </p:cNvPr>
          <p:cNvCxnSpPr>
            <a:cxnSpLocks/>
          </p:cNvCxnSpPr>
          <p:nvPr/>
        </p:nvCxnSpPr>
        <p:spPr>
          <a:xfrm>
            <a:off x="-94161" y="4364506"/>
            <a:ext cx="1740694" cy="1564533"/>
          </a:xfrm>
          <a:prstGeom prst="line">
            <a:avLst/>
          </a:prstGeom>
          <a:ln w="38100">
            <a:solidFill>
              <a:srgbClr val="FFFFFF"/>
            </a:solidFill>
            <a:prstDash val="sysDash"/>
          </a:ln>
          <a:effectLst>
            <a:glow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二等辺三角形 50">
            <a:extLst>
              <a:ext uri="{FF2B5EF4-FFF2-40B4-BE49-F238E27FC236}">
                <a16:creationId xmlns:a16="http://schemas.microsoft.com/office/drawing/2014/main" id="{87518066-99A1-6F15-2F1F-2A2BFB8BCAE2}"/>
              </a:ext>
            </a:extLst>
          </p:cNvPr>
          <p:cNvSpPr/>
          <p:nvPr/>
        </p:nvSpPr>
        <p:spPr>
          <a:xfrm rot="10800000">
            <a:off x="5197994" y="588847"/>
            <a:ext cx="247875" cy="21287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6D70884-EB3E-A1D5-84E1-806C1CC3AF1C}"/>
              </a:ext>
            </a:extLst>
          </p:cNvPr>
          <p:cNvSpPr txBox="1"/>
          <p:nvPr/>
        </p:nvSpPr>
        <p:spPr>
          <a:xfrm>
            <a:off x="3372118" y="164355"/>
            <a:ext cx="764953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図 52" descr="マップ&#10;&#10;AI 生成コンテンツは誤りを含む可能性があります。">
            <a:extLst>
              <a:ext uri="{FF2B5EF4-FFF2-40B4-BE49-F238E27FC236}">
                <a16:creationId xmlns:a16="http://schemas.microsoft.com/office/drawing/2014/main" id="{2E59C623-49EA-AB83-8501-3225AFB52C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0"/>
          <a:stretch>
            <a:fillRect/>
          </a:stretch>
        </p:blipFill>
        <p:spPr>
          <a:xfrm>
            <a:off x="3302404" y="3440685"/>
            <a:ext cx="3182882" cy="3281240"/>
          </a:xfrm>
          <a:prstGeom prst="rect">
            <a:avLst/>
          </a:prstGeom>
        </p:spPr>
      </p:pic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05B976F6-E2FC-590B-C6D3-0047349DD45E}"/>
              </a:ext>
            </a:extLst>
          </p:cNvPr>
          <p:cNvCxnSpPr>
            <a:cxnSpLocks/>
          </p:cNvCxnSpPr>
          <p:nvPr/>
        </p:nvCxnSpPr>
        <p:spPr>
          <a:xfrm>
            <a:off x="3762579" y="4364375"/>
            <a:ext cx="1740447" cy="1564310"/>
          </a:xfrm>
          <a:prstGeom prst="line">
            <a:avLst/>
          </a:prstGeom>
          <a:ln w="38100">
            <a:solidFill>
              <a:srgbClr val="FFFFFF"/>
            </a:solidFill>
            <a:prstDash val="sysDash"/>
          </a:ln>
          <a:effectLst>
            <a:glow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56920FC-9EB2-98E7-CC99-0E3E42C0F0DC}"/>
              </a:ext>
            </a:extLst>
          </p:cNvPr>
          <p:cNvSpPr txBox="1"/>
          <p:nvPr/>
        </p:nvSpPr>
        <p:spPr>
          <a:xfrm>
            <a:off x="3374616" y="3429025"/>
            <a:ext cx="764954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2522450" y="588847"/>
            <a:ext cx="832279" cy="2612338"/>
            <a:chOff x="5706042" y="-1028304"/>
            <a:chExt cx="832279" cy="2612338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EBCFF64-9D0E-5B84-98F0-746D32EA4FF0}"/>
                </a:ext>
              </a:extLst>
            </p:cNvPr>
            <p:cNvSpPr txBox="1"/>
            <p:nvPr/>
          </p:nvSpPr>
          <p:spPr>
            <a:xfrm>
              <a:off x="5706042" y="-102830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latin typeface="Times New Roman" panose="02020603050405020304" pitchFamily="18" charset="0"/>
                </a:rPr>
                <a:t>10 nm</a:t>
              </a:r>
              <a:endParaRPr lang="ja-JP" altLang="en-US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E595FB0-C060-7B56-FB61-4BB20E6563E5}"/>
                </a:ext>
              </a:extLst>
            </p:cNvPr>
            <p:cNvSpPr txBox="1"/>
            <p:nvPr/>
          </p:nvSpPr>
          <p:spPr>
            <a:xfrm>
              <a:off x="5716221" y="1183924"/>
              <a:ext cx="7889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-5 nm</a:t>
              </a:r>
              <a:endParaRPr lang="ja-JP" altLang="en-US" sz="2000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6416932" y="3864562"/>
            <a:ext cx="788999" cy="2593548"/>
            <a:chOff x="9433715" y="2064503"/>
            <a:chExt cx="789000" cy="2593549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C804FACA-CEA2-5D73-5589-CB109113AD58}"/>
                </a:ext>
              </a:extLst>
            </p:cNvPr>
            <p:cNvSpPr txBox="1"/>
            <p:nvPr/>
          </p:nvSpPr>
          <p:spPr>
            <a:xfrm>
              <a:off x="9483052" y="2064503"/>
              <a:ext cx="7040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 nm</a:t>
              </a:r>
              <a:endParaRPr lang="ja-JP" altLang="en-US" sz="2000" dirty="0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C78DF94-3219-4A42-BC76-FCA61FEC3DD4}"/>
                </a:ext>
              </a:extLst>
            </p:cNvPr>
            <p:cNvSpPr txBox="1"/>
            <p:nvPr/>
          </p:nvSpPr>
          <p:spPr>
            <a:xfrm>
              <a:off x="9433715" y="4257942"/>
              <a:ext cx="789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-2 nm</a:t>
              </a:r>
              <a:endParaRPr lang="ja-JP" altLang="en-US" sz="2000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6425005" y="588847"/>
            <a:ext cx="960519" cy="2625349"/>
            <a:chOff x="9441776" y="-1028304"/>
            <a:chExt cx="960519" cy="2625349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020D8E8F-263E-BF2F-E0DC-1A44C57A4C44}"/>
                </a:ext>
              </a:extLst>
            </p:cNvPr>
            <p:cNvSpPr txBox="1"/>
            <p:nvPr/>
          </p:nvSpPr>
          <p:spPr>
            <a:xfrm>
              <a:off x="9441776" y="-1028304"/>
              <a:ext cx="960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200 nm</a:t>
              </a:r>
              <a:endParaRPr lang="ja-JP" altLang="en-US" sz="20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51A34D5-EF1B-50EB-F671-BEED4A7949C3}"/>
                </a:ext>
              </a:extLst>
            </p:cNvPr>
            <p:cNvSpPr txBox="1"/>
            <p:nvPr/>
          </p:nvSpPr>
          <p:spPr>
            <a:xfrm>
              <a:off x="9487876" y="119693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2525943" y="3819438"/>
            <a:ext cx="832279" cy="2645463"/>
            <a:chOff x="5709536" y="2019380"/>
            <a:chExt cx="832279" cy="2645463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46325DD6-35F8-3F64-D94F-06EF2FC969C3}"/>
                </a:ext>
              </a:extLst>
            </p:cNvPr>
            <p:cNvSpPr txBox="1"/>
            <p:nvPr/>
          </p:nvSpPr>
          <p:spPr>
            <a:xfrm>
              <a:off x="5709536" y="2019380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12 nm</a:t>
              </a:r>
              <a:endParaRPr lang="ja-JP" altLang="en-US" sz="2000" dirty="0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1FFAC58C-6DD6-B343-71CD-BA677DE15511}"/>
                </a:ext>
              </a:extLst>
            </p:cNvPr>
            <p:cNvSpPr txBox="1"/>
            <p:nvPr/>
          </p:nvSpPr>
          <p:spPr>
            <a:xfrm>
              <a:off x="5770163" y="4264733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/>
                <a:t>0 nm</a:t>
              </a:r>
              <a:endParaRPr lang="ja-JP" altLang="en-US" sz="2000" dirty="0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3A93A8-91DC-A7C5-30D4-5143C3AE9BEB}"/>
              </a:ext>
            </a:extLst>
          </p:cNvPr>
          <p:cNvSpPr txBox="1"/>
          <p:nvPr/>
        </p:nvSpPr>
        <p:spPr>
          <a:xfrm rot="16200000">
            <a:off x="6607239" y="4848962"/>
            <a:ext cx="180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Topography [nm]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C641E9-E76E-C997-86F7-7A58836A152E}"/>
              </a:ext>
            </a:extLst>
          </p:cNvPr>
          <p:cNvSpPr txBox="1"/>
          <p:nvPr/>
        </p:nvSpPr>
        <p:spPr>
          <a:xfrm rot="16200000">
            <a:off x="10972824" y="4785460"/>
            <a:ext cx="169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Slip length [nm]</a:t>
            </a:r>
            <a:endParaRPr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AA3596-CDE0-8344-F48E-6EFD9536330D}"/>
              </a:ext>
            </a:extLst>
          </p:cNvPr>
          <p:cNvSpPr txBox="1"/>
          <p:nvPr/>
        </p:nvSpPr>
        <p:spPr>
          <a:xfrm>
            <a:off x="7300055" y="3532899"/>
            <a:ext cx="696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(f)</a:t>
            </a:r>
            <a:endParaRPr lang="ja-JP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9A4A26-DC91-9376-B8FE-F82647587980}"/>
              </a:ext>
            </a:extLst>
          </p:cNvPr>
          <p:cNvSpPr txBox="1"/>
          <p:nvPr/>
        </p:nvSpPr>
        <p:spPr>
          <a:xfrm>
            <a:off x="9127601" y="6319203"/>
            <a:ext cx="1246249" cy="480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Base position [µm]</a:t>
            </a:r>
            <a:endParaRPr lang="ja-JP" altLang="en-US" dirty="0"/>
          </a:p>
        </p:txBody>
      </p: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158AA3AC-9509-46AD-8501-5BE2CB090B2A}"/>
              </a:ext>
            </a:extLst>
          </p:cNvPr>
          <p:cNvGrpSpPr/>
          <p:nvPr/>
        </p:nvGrpSpPr>
        <p:grpSpPr>
          <a:xfrm>
            <a:off x="11434799" y="529294"/>
            <a:ext cx="934871" cy="2521917"/>
            <a:chOff x="9965785" y="1401245"/>
            <a:chExt cx="1507958" cy="4067878"/>
          </a:xfrm>
        </p:grpSpPr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5CA56D84-92C2-4C11-A208-3FE4FC51D906}"/>
                </a:ext>
              </a:extLst>
            </p:cNvPr>
            <p:cNvSpPr txBox="1"/>
            <p:nvPr/>
          </p:nvSpPr>
          <p:spPr>
            <a:xfrm>
              <a:off x="10089897" y="1401245"/>
              <a:ext cx="1383846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500 Hz</a:t>
              </a:r>
              <a:endParaRPr lang="ja-JP" altLang="en-US" dirty="0"/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8ED832E2-7A55-422A-9138-B998BA4A3EBE}"/>
                </a:ext>
              </a:extLst>
            </p:cNvPr>
            <p:cNvSpPr txBox="1"/>
            <p:nvPr/>
          </p:nvSpPr>
          <p:spPr>
            <a:xfrm>
              <a:off x="9965785" y="4873387"/>
              <a:ext cx="1507958" cy="59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-500 Hz</a:t>
              </a:r>
              <a:endParaRPr lang="ja-JP" altLang="en-US" dirty="0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F974DD4E-DDAA-4A05-B130-7E980D3C4D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2" t="15131" r="58572" b="31965"/>
          <a:stretch/>
        </p:blipFill>
        <p:spPr>
          <a:xfrm>
            <a:off x="7711345" y="381961"/>
            <a:ext cx="3757466" cy="2764152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88A99D71-9331-4561-A53E-6540157696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003" t="55987" r="56397" b="35155"/>
          <a:stretch/>
        </p:blipFill>
        <p:spPr>
          <a:xfrm>
            <a:off x="11763924" y="901136"/>
            <a:ext cx="351786" cy="1786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C1F3969B-33BD-4A99-9F05-0FFAC1C56A6F}"/>
              </a:ext>
            </a:extLst>
          </p:cNvPr>
          <p:cNvGrpSpPr/>
          <p:nvPr/>
        </p:nvGrpSpPr>
        <p:grpSpPr>
          <a:xfrm>
            <a:off x="7785210" y="1753896"/>
            <a:ext cx="757074" cy="920394"/>
            <a:chOff x="6347680" y="4249028"/>
            <a:chExt cx="757074" cy="920393"/>
          </a:xfrm>
        </p:grpSpPr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9480DE6F-6279-47BD-AB51-B9189DECE4AB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51CF7D99-2B8E-4642-A608-58A4325AF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9056F4C1-46C4-45D2-9196-A4420D4B6189}"/>
                </a:ext>
              </a:extLst>
            </p:cNvPr>
            <p:cNvSpPr txBox="1"/>
            <p:nvPr/>
          </p:nvSpPr>
          <p:spPr>
            <a:xfrm>
              <a:off x="6783832" y="4707757"/>
              <a:ext cx="32092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x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0DF2CDD-4C2A-4C8D-B968-A072D730994E}"/>
                </a:ext>
              </a:extLst>
            </p:cNvPr>
            <p:cNvSpPr txBox="1"/>
            <p:nvPr/>
          </p:nvSpPr>
          <p:spPr>
            <a:xfrm>
              <a:off x="6347680" y="4249028"/>
              <a:ext cx="304892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400" i="1" dirty="0">
                  <a:solidFill>
                    <a:schemeClr val="bg1"/>
                  </a:solidFill>
                </a:rPr>
                <a:t>z</a:t>
              </a:r>
              <a:endParaRPr lang="ja-JP" altLang="en-US" sz="24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E1816074-73F0-40FC-8D12-80631FC384CE}"/>
              </a:ext>
            </a:extLst>
          </p:cNvPr>
          <p:cNvSpPr txBox="1"/>
          <p:nvPr/>
        </p:nvSpPr>
        <p:spPr>
          <a:xfrm rot="16200000">
            <a:off x="6933779" y="1534395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CE3A5B8-5AD5-4251-A32B-09A344691E62}"/>
              </a:ext>
            </a:extLst>
          </p:cNvPr>
          <p:cNvCxnSpPr>
            <a:cxnSpLocks/>
          </p:cNvCxnSpPr>
          <p:nvPr/>
        </p:nvCxnSpPr>
        <p:spPr>
          <a:xfrm>
            <a:off x="7598696" y="890886"/>
            <a:ext cx="0" cy="186970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36AB18B-C3BB-400B-8F2A-2D8C28A9BF90}"/>
              </a:ext>
            </a:extLst>
          </p:cNvPr>
          <p:cNvSpPr txBox="1"/>
          <p:nvPr/>
        </p:nvSpPr>
        <p:spPr>
          <a:xfrm>
            <a:off x="9233249" y="322459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B0E558D9-F59F-411E-9F63-4CFD2046B0EF}"/>
              </a:ext>
            </a:extLst>
          </p:cNvPr>
          <p:cNvCxnSpPr>
            <a:cxnSpLocks/>
          </p:cNvCxnSpPr>
          <p:nvPr/>
        </p:nvCxnSpPr>
        <p:spPr>
          <a:xfrm flipH="1">
            <a:off x="7704740" y="3256603"/>
            <a:ext cx="37640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318A51E1-D873-432F-B705-13F92DE81352}"/>
              </a:ext>
            </a:extLst>
          </p:cNvPr>
          <p:cNvCxnSpPr>
            <a:cxnSpLocks/>
          </p:cNvCxnSpPr>
          <p:nvPr/>
        </p:nvCxnSpPr>
        <p:spPr>
          <a:xfrm>
            <a:off x="7704740" y="2620378"/>
            <a:ext cx="3720790" cy="16112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A47107D-C9E4-4A5A-B2BC-6957B9FDB298}"/>
              </a:ext>
            </a:extLst>
          </p:cNvPr>
          <p:cNvSpPr txBox="1"/>
          <p:nvPr/>
        </p:nvSpPr>
        <p:spPr>
          <a:xfrm>
            <a:off x="7886088" y="273319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chemeClr val="bg1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9D2A3FCB-027A-4038-B66E-F30291F1A99C}"/>
              </a:ext>
            </a:extLst>
          </p:cNvPr>
          <p:cNvCxnSpPr>
            <a:cxnSpLocks/>
          </p:cNvCxnSpPr>
          <p:nvPr/>
        </p:nvCxnSpPr>
        <p:spPr>
          <a:xfrm>
            <a:off x="10083171" y="2007560"/>
            <a:ext cx="0" cy="31862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2D8AD380-E1FC-46B7-9F2A-E1B72F64A7C5}"/>
              </a:ext>
            </a:extLst>
          </p:cNvPr>
          <p:cNvSpPr txBox="1"/>
          <p:nvPr/>
        </p:nvSpPr>
        <p:spPr>
          <a:xfrm>
            <a:off x="9337989" y="1543611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339A3259-D2D4-48AF-B4D0-A092F250A9F5}"/>
              </a:ext>
            </a:extLst>
          </p:cNvPr>
          <p:cNvSpPr txBox="1"/>
          <p:nvPr/>
        </p:nvSpPr>
        <p:spPr>
          <a:xfrm>
            <a:off x="7782208" y="1174773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CD84EDFC-C85B-406F-ABD2-E0541EB9535B}"/>
              </a:ext>
            </a:extLst>
          </p:cNvPr>
          <p:cNvSpPr txBox="1"/>
          <p:nvPr/>
        </p:nvSpPr>
        <p:spPr>
          <a:xfrm>
            <a:off x="7650189" y="164355"/>
            <a:ext cx="742511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(c)</a:t>
            </a:r>
            <a:endParaRPr lang="ja-JP" alt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8037F57-C6C0-4C49-BDE4-4F514E6EFF82}"/>
              </a:ext>
            </a:extLst>
          </p:cNvPr>
          <p:cNvGrpSpPr/>
          <p:nvPr/>
        </p:nvGrpSpPr>
        <p:grpSpPr>
          <a:xfrm>
            <a:off x="9820159" y="4100654"/>
            <a:ext cx="1445967" cy="369332"/>
            <a:chOff x="9952455" y="3946834"/>
            <a:chExt cx="1445967" cy="369332"/>
          </a:xfrm>
        </p:grpSpPr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90FFC2E2-1AAB-4F11-BC73-0BCC934F3296}"/>
                </a:ext>
              </a:extLst>
            </p:cNvPr>
            <p:cNvSpPr txBox="1"/>
            <p:nvPr/>
          </p:nvSpPr>
          <p:spPr>
            <a:xfrm>
              <a:off x="10207069" y="3946834"/>
              <a:ext cx="1191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Slip length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A015C4F5-12F9-4A98-A5EA-BC1E425AE7F1}"/>
                </a:ext>
              </a:extLst>
            </p:cNvPr>
            <p:cNvCxnSpPr>
              <a:cxnSpLocks/>
            </p:cNvCxnSpPr>
            <p:nvPr/>
          </p:nvCxnSpPr>
          <p:spPr>
            <a:xfrm>
              <a:off x="9952455" y="4138043"/>
              <a:ext cx="285094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83660960-9C20-4B96-B9DC-5EE6E1C4BF7D}"/>
              </a:ext>
            </a:extLst>
          </p:cNvPr>
          <p:cNvGrpSpPr/>
          <p:nvPr/>
        </p:nvGrpSpPr>
        <p:grpSpPr>
          <a:xfrm>
            <a:off x="8240384" y="4094174"/>
            <a:ext cx="1540573" cy="369332"/>
            <a:chOff x="8254124" y="3953375"/>
            <a:chExt cx="1540573" cy="369332"/>
          </a:xfrm>
        </p:grpSpPr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419E5968-E1B4-4DCC-AFCC-5DDBA132D634}"/>
                </a:ext>
              </a:extLst>
            </p:cNvPr>
            <p:cNvSpPr txBox="1"/>
            <p:nvPr/>
          </p:nvSpPr>
          <p:spPr>
            <a:xfrm>
              <a:off x="8497611" y="3953375"/>
              <a:ext cx="1297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/>
                <a:t>Topography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27529FBB-65B9-4D26-BBFA-F5144DD14AC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124" y="4141053"/>
              <a:ext cx="303346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3BCEC15-66E3-4140-AC32-CC62F6B7494B}"/>
              </a:ext>
            </a:extLst>
          </p:cNvPr>
          <p:cNvSpPr txBox="1"/>
          <p:nvPr/>
        </p:nvSpPr>
        <p:spPr>
          <a:xfrm>
            <a:off x="282904" y="-142716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Topography</a:t>
            </a:r>
            <a:endParaRPr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E165549-E9F6-4B6C-B999-B4A38B7EEA01}"/>
              </a:ext>
            </a:extLst>
          </p:cNvPr>
          <p:cNvSpPr txBox="1"/>
          <p:nvPr/>
        </p:nvSpPr>
        <p:spPr>
          <a:xfrm>
            <a:off x="4188563" y="-1427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/>
              <a:t>Slip length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7142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図 42">
            <a:extLst>
              <a:ext uri="{FF2B5EF4-FFF2-40B4-BE49-F238E27FC236}">
                <a16:creationId xmlns:a16="http://schemas.microsoft.com/office/drawing/2014/main" id="{76C43F88-24E7-B851-3D20-1885C721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2185" r="3042" b="3032"/>
          <a:stretch>
            <a:fillRect/>
          </a:stretch>
        </p:blipFill>
        <p:spPr>
          <a:xfrm>
            <a:off x="2654299" y="800554"/>
            <a:ext cx="5885543" cy="44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57557" y="1247978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78F10AFF-DF64-C348-3CE7-1BA9BC622B60}"/>
              </a:ext>
            </a:extLst>
          </p:cNvPr>
          <p:cNvCxnSpPr/>
          <p:nvPr/>
        </p:nvCxnSpPr>
        <p:spPr>
          <a:xfrm>
            <a:off x="3693698" y="5053779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図 41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DF5A5A-F76F-B491-F3AE-2746FF6E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3462" y="1247978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62D158E-3A45-53FE-74C0-3D4896D36FE9}"/>
              </a:ext>
            </a:extLst>
          </p:cNvPr>
          <p:cNvSpPr/>
          <p:nvPr/>
        </p:nvSpPr>
        <p:spPr>
          <a:xfrm>
            <a:off x="5781362" y="5003220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48776" y="3340053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26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28B20-97C0-D0C2-5F03-061DF10B3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1EFE162-A277-8B81-84E6-86D9E109E610}"/>
              </a:ext>
            </a:extLst>
          </p:cNvPr>
          <p:cNvSpPr/>
          <p:nvPr/>
        </p:nvSpPr>
        <p:spPr>
          <a:xfrm>
            <a:off x="2681257" y="-1344654"/>
            <a:ext cx="7518154" cy="8814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9" name="図 48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C94D3948-D3EB-F7C3-7AA7-3432457C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70" y="4794449"/>
            <a:ext cx="6642801" cy="2491050"/>
          </a:xfrm>
          <a:prstGeom prst="rect">
            <a:avLst/>
          </a:prstGeom>
        </p:spPr>
      </p:pic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F909605-3F62-5285-BAA4-58A134305E27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-1344653"/>
            <a:ext cx="3143154" cy="3281241"/>
            <a:chOff x="2681258" y="-1332203"/>
            <a:chExt cx="3075623" cy="3210743"/>
          </a:xfrm>
        </p:grpSpPr>
        <p:pic>
          <p:nvPicPr>
            <p:cNvPr id="27" name="図 26" descr="写真と文字の加工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4718192-4238-8720-87B6-BE994F46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8" y="-1332203"/>
              <a:ext cx="3075623" cy="3210743"/>
            </a:xfrm>
            <a:prstGeom prst="rect">
              <a:avLst/>
            </a:prstGeom>
          </p:spPr>
        </p:pic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9701DE4-750C-1AAB-56E0-16354BBE8F59}"/>
                </a:ext>
              </a:extLst>
            </p:cNvPr>
            <p:cNvSpPr txBox="1"/>
            <p:nvPr/>
          </p:nvSpPr>
          <p:spPr>
            <a:xfrm>
              <a:off x="2681258" y="-1305094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B673B9-8840-F0D8-3736-DAEB9C5F0141}"/>
                </a:ext>
              </a:extLst>
            </p:cNvPr>
            <p:cNvSpPr/>
            <p:nvPr/>
          </p:nvSpPr>
          <p:spPr>
            <a:xfrm>
              <a:off x="3228897" y="1449772"/>
              <a:ext cx="7308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/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A2CC47BD-92D5-53BE-51FB-75DD5EF8B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737" y="986178"/>
                  <a:ext cx="1253595" cy="451746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A3A59657-3FAE-4422-248B-5BCCDB2EDA06}"/>
              </a:ext>
            </a:extLst>
          </p:cNvPr>
          <p:cNvGrpSpPr>
            <a:grpSpLocks noChangeAspect="1"/>
          </p:cNvGrpSpPr>
          <p:nvPr/>
        </p:nvGrpSpPr>
        <p:grpSpPr>
          <a:xfrm>
            <a:off x="2667473" y="1732062"/>
            <a:ext cx="3143154" cy="3281241"/>
            <a:chOff x="2681258" y="1748605"/>
            <a:chExt cx="3075624" cy="3210744"/>
          </a:xfrm>
        </p:grpSpPr>
        <p:pic>
          <p:nvPicPr>
            <p:cNvPr id="22" name="図 21" descr="巣蜜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8411291-85CC-E043-C09A-64F9195E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74"/>
            <a:stretch>
              <a:fillRect/>
            </a:stretch>
          </p:blipFill>
          <p:spPr>
            <a:xfrm>
              <a:off x="2681259" y="1748606"/>
              <a:ext cx="3075623" cy="3210743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8E57425-EE6C-E989-BEE9-9751D2464CE1}"/>
                </a:ext>
              </a:extLst>
            </p:cNvPr>
            <p:cNvSpPr txBox="1"/>
            <p:nvPr/>
          </p:nvSpPr>
          <p:spPr>
            <a:xfrm>
              <a:off x="2681258" y="1748605"/>
              <a:ext cx="795575" cy="685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EAACD03-CFFF-9D18-0428-2C8F96A5EDD6}"/>
                </a:ext>
              </a:extLst>
            </p:cNvPr>
            <p:cNvSpPr/>
            <p:nvPr/>
          </p:nvSpPr>
          <p:spPr>
            <a:xfrm>
              <a:off x="3068729" y="4564134"/>
              <a:ext cx="1170000" cy="12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/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ja-JP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ja-JP" altLang="en-US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9ED594F6-4F00-E386-F30E-D40F709EF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250" y="4098609"/>
                  <a:ext cx="961842" cy="451746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F2FB181-DA09-B597-C683-404D92FFB71F}"/>
                </a:ext>
              </a:extLst>
            </p:cNvPr>
            <p:cNvCxnSpPr>
              <a:cxnSpLocks/>
            </p:cNvCxnSpPr>
            <p:nvPr/>
          </p:nvCxnSpPr>
          <p:spPr>
            <a:xfrm>
              <a:off x="3087779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3A93A8-91DC-A7C5-30D4-5143C3AE9BEB}"/>
              </a:ext>
            </a:extLst>
          </p:cNvPr>
          <p:cNvSpPr txBox="1"/>
          <p:nvPr/>
        </p:nvSpPr>
        <p:spPr>
          <a:xfrm rot="16200000">
            <a:off x="2016906" y="5839919"/>
            <a:ext cx="1981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Topography [nm]</a:t>
            </a:r>
            <a:endParaRPr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C641E9-E76E-C997-86F7-7A58836A152E}"/>
              </a:ext>
            </a:extLst>
          </p:cNvPr>
          <p:cNvSpPr txBox="1"/>
          <p:nvPr/>
        </p:nvSpPr>
        <p:spPr>
          <a:xfrm rot="16200000">
            <a:off x="8865890" y="5839919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Slip length [nm]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9522FD-FB55-1DD5-D452-C80B68A3F601}"/>
              </a:ext>
            </a:extLst>
          </p:cNvPr>
          <p:cNvSpPr txBox="1"/>
          <p:nvPr/>
        </p:nvSpPr>
        <p:spPr>
          <a:xfrm>
            <a:off x="7707475" y="508851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Slip length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28BC7F-5CE0-A4D4-CA0B-EFAE0FD54390}"/>
              </a:ext>
            </a:extLst>
          </p:cNvPr>
          <p:cNvSpPr txBox="1"/>
          <p:nvPr/>
        </p:nvSpPr>
        <p:spPr>
          <a:xfrm>
            <a:off x="4998786" y="5088512"/>
            <a:ext cx="16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Topography</a:t>
            </a:r>
            <a:endParaRPr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C7CC2AD-19D5-7F7E-6C2E-3658A6C209BA}"/>
              </a:ext>
            </a:extLst>
          </p:cNvPr>
          <p:cNvCxnSpPr>
            <a:cxnSpLocks/>
          </p:cNvCxnSpPr>
          <p:nvPr/>
        </p:nvCxnSpPr>
        <p:spPr>
          <a:xfrm>
            <a:off x="6985833" y="5319341"/>
            <a:ext cx="7216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A8B5EEB-F835-6C1A-C2AE-BD7D4CBE56CB}"/>
              </a:ext>
            </a:extLst>
          </p:cNvPr>
          <p:cNvCxnSpPr>
            <a:cxnSpLocks/>
          </p:cNvCxnSpPr>
          <p:nvPr/>
        </p:nvCxnSpPr>
        <p:spPr>
          <a:xfrm>
            <a:off x="4277141" y="5319341"/>
            <a:ext cx="721645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1CAA3596-CDE0-8344-F48E-6EFD9536330D}"/>
              </a:ext>
            </a:extLst>
          </p:cNvPr>
          <p:cNvSpPr txBox="1"/>
          <p:nvPr/>
        </p:nvSpPr>
        <p:spPr>
          <a:xfrm>
            <a:off x="3391117" y="4932085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  <a:endParaRPr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1F221887-15F4-3C83-54DA-011EEBE24681}"/>
              </a:ext>
            </a:extLst>
          </p:cNvPr>
          <p:cNvGrpSpPr>
            <a:grpSpLocks noChangeAspect="1"/>
          </p:cNvGrpSpPr>
          <p:nvPr/>
        </p:nvGrpSpPr>
        <p:grpSpPr>
          <a:xfrm>
            <a:off x="6363974" y="-1344653"/>
            <a:ext cx="3115617" cy="3266833"/>
            <a:chOff x="6301866" y="-1338605"/>
            <a:chExt cx="3062559" cy="3211200"/>
          </a:xfrm>
        </p:grpSpPr>
        <p:pic>
          <p:nvPicPr>
            <p:cNvPr id="55" name="図 54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7624E-D614-E40C-74B8-E4F1F5E5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24"/>
            <a:stretch>
              <a:fillRect/>
            </a:stretch>
          </p:blipFill>
          <p:spPr>
            <a:xfrm>
              <a:off x="6301866" y="-1338605"/>
              <a:ext cx="3062559" cy="3211200"/>
            </a:xfrm>
            <a:prstGeom prst="rect">
              <a:avLst/>
            </a:prstGeom>
          </p:spPr>
        </p:pic>
        <p:sp>
          <p:nvSpPr>
            <p:cNvPr id="51" name="二等辺三角形 50">
              <a:extLst>
                <a:ext uri="{FF2B5EF4-FFF2-40B4-BE49-F238E27FC236}">
                  <a16:creationId xmlns:a16="http://schemas.microsoft.com/office/drawing/2014/main" id="{87518066-99A1-6F15-2F1F-2A2BFB8BCAE2}"/>
                </a:ext>
              </a:extLst>
            </p:cNvPr>
            <p:cNvSpPr/>
            <p:nvPr/>
          </p:nvSpPr>
          <p:spPr>
            <a:xfrm rot="10800000">
              <a:off x="8116630" y="-913115"/>
              <a:ext cx="243654" cy="20925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6D70884-EB3E-A1D5-84E1-806C1CC3AF1C}"/>
                </a:ext>
              </a:extLst>
            </p:cNvPr>
            <p:cNvSpPr txBox="1"/>
            <p:nvPr/>
          </p:nvSpPr>
          <p:spPr>
            <a:xfrm>
              <a:off x="6320155" y="-1305095"/>
              <a:ext cx="824408" cy="688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5F4BF793-7DF2-9C4A-AA07-CE0AD353CD77}"/>
              </a:ext>
            </a:extLst>
          </p:cNvPr>
          <p:cNvGrpSpPr>
            <a:grpSpLocks noChangeAspect="1"/>
          </p:cNvGrpSpPr>
          <p:nvPr/>
        </p:nvGrpSpPr>
        <p:grpSpPr>
          <a:xfrm>
            <a:off x="6312866" y="1732062"/>
            <a:ext cx="3182882" cy="3281240"/>
            <a:chOff x="6249484" y="1748605"/>
            <a:chExt cx="3114941" cy="3211200"/>
          </a:xfrm>
        </p:grpSpPr>
        <p:pic>
          <p:nvPicPr>
            <p:cNvPr id="53" name="図 52" descr="マップ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59C623-49EA-AB83-8501-3225AFB5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0"/>
            <a:stretch>
              <a:fillRect/>
            </a:stretch>
          </p:blipFill>
          <p:spPr>
            <a:xfrm>
              <a:off x="6249484" y="1748605"/>
              <a:ext cx="3114941" cy="3211200"/>
            </a:xfrm>
            <a:prstGeom prst="rect">
              <a:avLst/>
            </a:prstGeom>
          </p:spPr>
        </p:pic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05B976F6-E2FC-590B-C6D3-0047349DD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836" y="2652578"/>
              <a:ext cx="1703296" cy="1530919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  <a:effectLst>
              <a:glow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56920FC-9EB2-98E7-CC99-0E3E42C0F0DC}"/>
                </a:ext>
              </a:extLst>
            </p:cNvPr>
            <p:cNvSpPr txBox="1"/>
            <p:nvPr/>
          </p:nvSpPr>
          <p:spPr>
            <a:xfrm>
              <a:off x="6320155" y="1786910"/>
              <a:ext cx="820789" cy="685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84444440-8AA6-B2F9-5FBF-3B5DF59CB06E}"/>
              </a:ext>
            </a:extLst>
          </p:cNvPr>
          <p:cNvGrpSpPr/>
          <p:nvPr/>
        </p:nvGrpSpPr>
        <p:grpSpPr>
          <a:xfrm>
            <a:off x="5707865" y="-936869"/>
            <a:ext cx="803425" cy="2543051"/>
            <a:chOff x="5714376" y="-1028304"/>
            <a:chExt cx="803425" cy="2543051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A3DF3-C8EC-5CB4-87DC-8A53D675C83B}"/>
                </a:ext>
              </a:extLst>
            </p:cNvPr>
            <p:cNvSpPr/>
            <p:nvPr/>
          </p:nvSpPr>
          <p:spPr>
            <a:xfrm>
              <a:off x="5936088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/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0EBCFF64-9D0E-5B84-98F0-746D32EA4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-1028304"/>
                  <a:ext cx="80342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/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1E595FB0-C060-7B56-FB61-4BB20E656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6" y="1114637"/>
                  <a:ext cx="80342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D03CF0B3-5ABF-BD97-75A2-9B3B198E7927}"/>
              </a:ext>
            </a:extLst>
          </p:cNvPr>
          <p:cNvGrpSpPr/>
          <p:nvPr/>
        </p:nvGrpSpPr>
        <p:grpSpPr>
          <a:xfrm>
            <a:off x="9324005" y="2155939"/>
            <a:ext cx="995785" cy="2533525"/>
            <a:chOff x="9330324" y="2064503"/>
            <a:chExt cx="995786" cy="2533526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C7A5359E-47DD-A820-EB79-58AA047DB2EF}"/>
                </a:ext>
              </a:extLst>
            </p:cNvPr>
            <p:cNvSpPr/>
            <p:nvPr/>
          </p:nvSpPr>
          <p:spPr>
            <a:xfrm>
              <a:off x="9648216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/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C804FACA-CEA2-5D73-5589-CB109113A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3" y="2064503"/>
                  <a:ext cx="80342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/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3C78DF94-3219-4A42-BC76-FCA61FEC3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0324" y="4197919"/>
                  <a:ext cx="99578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0086B03-6F99-6ACB-7474-8B35001E2D33}"/>
              </a:ext>
            </a:extLst>
          </p:cNvPr>
          <p:cNvGrpSpPr/>
          <p:nvPr/>
        </p:nvGrpSpPr>
        <p:grpSpPr>
          <a:xfrm>
            <a:off x="9348861" y="-936869"/>
            <a:ext cx="946093" cy="2543051"/>
            <a:chOff x="9355170" y="-1028304"/>
            <a:chExt cx="946093" cy="2543051"/>
          </a:xfrm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7893661F-8FFC-2B02-FCF7-9AE0DD890B7C}"/>
                </a:ext>
              </a:extLst>
            </p:cNvPr>
            <p:cNvSpPr/>
            <p:nvPr/>
          </p:nvSpPr>
          <p:spPr>
            <a:xfrm>
              <a:off x="9648216" y="-626832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/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020D8E8F-263E-BF2F-E0DC-1A44C57A4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170" y="-1028304"/>
                  <a:ext cx="94609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/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851A34D5-EF1B-50EB-F671-BEED4A794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505" y="1114637"/>
                  <a:ext cx="803425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41192F8-FAD6-BF7B-82CF-64F19CDEB263}"/>
              </a:ext>
            </a:extLst>
          </p:cNvPr>
          <p:cNvGrpSpPr/>
          <p:nvPr/>
        </p:nvGrpSpPr>
        <p:grpSpPr>
          <a:xfrm>
            <a:off x="5636530" y="2136888"/>
            <a:ext cx="946093" cy="2552576"/>
            <a:chOff x="5643042" y="2045453"/>
            <a:chExt cx="946093" cy="2552576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189F8F8-1E59-4580-61A3-79CAD30AD958}"/>
                </a:ext>
              </a:extLst>
            </p:cNvPr>
            <p:cNvSpPr/>
            <p:nvPr/>
          </p:nvSpPr>
          <p:spPr>
            <a:xfrm>
              <a:off x="5936088" y="2453977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/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6325DD6-35F8-3F64-D94F-06EF2FC96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42" y="2045453"/>
                  <a:ext cx="946093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/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 sz="200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1FFAC58C-6DD6-B343-71CD-BA677DE15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377" y="4197919"/>
                  <a:ext cx="803425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9A4A26-DC91-9376-B8FE-F82647587980}"/>
              </a:ext>
            </a:extLst>
          </p:cNvPr>
          <p:cNvSpPr txBox="1"/>
          <p:nvPr/>
        </p:nvSpPr>
        <p:spPr>
          <a:xfrm>
            <a:off x="5318839" y="7069587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Base position [µm]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63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F07FD-15A1-81DA-6527-D6D06EAB8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C3344D-FC5D-1774-FCEE-0C4DFD99CC42}"/>
              </a:ext>
            </a:extLst>
          </p:cNvPr>
          <p:cNvSpPr/>
          <p:nvPr/>
        </p:nvSpPr>
        <p:spPr>
          <a:xfrm>
            <a:off x="2964026" y="1243144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3" name="図 42" descr="グラフ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9BE8722-A3F2-044B-DC52-433A51246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7004" y="1243144"/>
            <a:ext cx="5852172" cy="4389129"/>
          </a:xfrm>
          <a:custGeom>
            <a:avLst/>
            <a:gdLst>
              <a:gd name="csX0" fmla="*/ 479829 w 5852172"/>
              <a:gd name="csY0" fmla="*/ 252885 h 4389129"/>
              <a:gd name="csX1" fmla="*/ 479829 w 5852172"/>
              <a:gd name="csY1" fmla="*/ 2298730 h 4389129"/>
              <a:gd name="csX2" fmla="*/ 2229501 w 5852172"/>
              <a:gd name="csY2" fmla="*/ 2298730 h 4389129"/>
              <a:gd name="csX3" fmla="*/ 2229501 w 5852172"/>
              <a:gd name="csY3" fmla="*/ 252885 h 4389129"/>
              <a:gd name="csX4" fmla="*/ 0 w 5852172"/>
              <a:gd name="csY4" fmla="*/ 0 h 4389129"/>
              <a:gd name="csX5" fmla="*/ 5852172 w 5852172"/>
              <a:gd name="csY5" fmla="*/ 0 h 4389129"/>
              <a:gd name="csX6" fmla="*/ 5852172 w 5852172"/>
              <a:gd name="csY6" fmla="*/ 4389129 h 4389129"/>
              <a:gd name="csX7" fmla="*/ 0 w 5852172"/>
              <a:gd name="csY7" fmla="*/ 4389129 h 43891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5852172" h="4389129">
                <a:moveTo>
                  <a:pt x="479829" y="252885"/>
                </a:moveTo>
                <a:lnTo>
                  <a:pt x="479829" y="2298730"/>
                </a:lnTo>
                <a:lnTo>
                  <a:pt x="2229501" y="2298730"/>
                </a:lnTo>
                <a:lnTo>
                  <a:pt x="2229501" y="252885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/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A00FA6B-2270-24C3-82B1-1EA2068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54" y="5457376"/>
                <a:ext cx="3342069" cy="400110"/>
              </a:xfrm>
              <a:prstGeom prst="rect">
                <a:avLst/>
              </a:prstGeom>
              <a:blipFill>
                <a:blip r:embed="rId4"/>
                <a:stretch>
                  <a:fillRect l="-1457" t="-7576" r="-1457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/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B4A0925-8B13-4E6F-B3B6-7366AE09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91037" y="3087952"/>
                <a:ext cx="2133148" cy="400110"/>
              </a:xfrm>
              <a:prstGeom prst="rect">
                <a:avLst/>
              </a:prstGeom>
              <a:blipFill>
                <a:blip r:embed="rId5"/>
                <a:stretch>
                  <a:fillRect l="-7576" t="-2571" r="-25758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E97955-B37E-11D4-3D3E-8D5765171D32}"/>
              </a:ext>
            </a:extLst>
          </p:cNvPr>
          <p:cNvSpPr/>
          <p:nvPr/>
        </p:nvSpPr>
        <p:spPr>
          <a:xfrm>
            <a:off x="7791450" y="1450977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50AA1C-08BD-77C0-39B0-A1FCCB47EA89}"/>
              </a:ext>
            </a:extLst>
          </p:cNvPr>
          <p:cNvSpPr txBox="1"/>
          <p:nvPr/>
        </p:nvSpPr>
        <p:spPr>
          <a:xfrm>
            <a:off x="7706812" y="347855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28A3DB-7D83-0F86-0573-DEC0D786BC66}"/>
              </a:ext>
            </a:extLst>
          </p:cNvPr>
          <p:cNvSpPr txBox="1"/>
          <p:nvPr/>
        </p:nvSpPr>
        <p:spPr>
          <a:xfrm>
            <a:off x="5860806" y="3478554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</a:t>
            </a:r>
            <a:r>
              <a:rPr lang="en-US" altLang="ja-JP" dirty="0" err="1">
                <a:effectLst>
                  <a:glow rad="88900">
                    <a:schemeClr val="bg1"/>
                  </a:glow>
                </a:effectLst>
              </a:rPr>
              <a:t>KCl</a:t>
            </a:r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 aq.</a:t>
            </a:r>
            <a:endParaRPr lang="ja-JP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88647BD-C774-5CAE-1C9C-0FE7464519CD}"/>
              </a:ext>
            </a:extLst>
          </p:cNvPr>
          <p:cNvSpPr/>
          <p:nvPr/>
        </p:nvSpPr>
        <p:spPr>
          <a:xfrm rot="21431023">
            <a:off x="5629945" y="2977466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6DF30BE-09D2-9B97-708C-EA1EE1716290}"/>
              </a:ext>
            </a:extLst>
          </p:cNvPr>
          <p:cNvGrpSpPr/>
          <p:nvPr/>
        </p:nvGrpSpPr>
        <p:grpSpPr>
          <a:xfrm>
            <a:off x="3764332" y="1571581"/>
            <a:ext cx="1720043" cy="2202240"/>
            <a:chOff x="3737113" y="1571579"/>
            <a:chExt cx="1871832" cy="2396581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29202B1-8118-6D9A-DDDF-C3544BBD5CA3}"/>
                </a:ext>
              </a:extLst>
            </p:cNvPr>
            <p:cNvGrpSpPr/>
            <p:nvPr/>
          </p:nvGrpSpPr>
          <p:grpSpPr>
            <a:xfrm>
              <a:off x="3831951" y="1571579"/>
              <a:ext cx="691311" cy="301443"/>
              <a:chOff x="3876681" y="1661033"/>
              <a:chExt cx="691311" cy="301443"/>
            </a:xfrm>
          </p:grpSpPr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1A84FEF1-617E-836A-512B-FFAD1AB27414}"/>
                  </a:ext>
                </a:extLst>
              </p:cNvPr>
              <p:cNvSpPr txBox="1"/>
              <p:nvPr/>
            </p:nvSpPr>
            <p:spPr>
              <a:xfrm>
                <a:off x="4021625" y="1661033"/>
                <a:ext cx="5463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40" name="五角形 39">
                <a:extLst>
                  <a:ext uri="{FF2B5EF4-FFF2-40B4-BE49-F238E27FC236}">
                    <a16:creationId xmlns:a16="http://schemas.microsoft.com/office/drawing/2014/main" id="{B11CC303-636E-5A90-E8AB-CB1C7A21A955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8905034-4683-41D6-6928-5C5049D1477D}"/>
                </a:ext>
              </a:extLst>
            </p:cNvPr>
            <p:cNvGrpSpPr/>
            <p:nvPr/>
          </p:nvGrpSpPr>
          <p:grpSpPr>
            <a:xfrm>
              <a:off x="3825948" y="1833471"/>
              <a:ext cx="735691" cy="301443"/>
              <a:chOff x="3870678" y="1922925"/>
              <a:chExt cx="735691" cy="301443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BDE7BC5-68F6-E186-4725-41C306147308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584745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B8DB3DE7-9C88-C957-6402-0C831C0F2891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3EFF37-FC26-B87B-F714-A148019465FE}"/>
                </a:ext>
              </a:extLst>
            </p:cNvPr>
            <p:cNvGrpSpPr/>
            <p:nvPr/>
          </p:nvGrpSpPr>
          <p:grpSpPr>
            <a:xfrm>
              <a:off x="3812897" y="2095363"/>
              <a:ext cx="773165" cy="301443"/>
              <a:chOff x="3857627" y="2184817"/>
              <a:chExt cx="773165" cy="301443"/>
            </a:xfrm>
          </p:grpSpPr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AB7FB32D-875F-71AC-3611-6DC9D0A96B3B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091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6" name="二等辺三角形 35">
                <a:extLst>
                  <a:ext uri="{FF2B5EF4-FFF2-40B4-BE49-F238E27FC236}">
                    <a16:creationId xmlns:a16="http://schemas.microsoft.com/office/drawing/2014/main" id="{A9B1B754-CB23-A937-46ED-4CA9DBB86EB6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826885B5-FB15-A289-F54E-5B2441D9D512}"/>
                </a:ext>
              </a:extLst>
            </p:cNvPr>
            <p:cNvGrpSpPr/>
            <p:nvPr/>
          </p:nvGrpSpPr>
          <p:grpSpPr>
            <a:xfrm>
              <a:off x="3825867" y="2619147"/>
              <a:ext cx="788594" cy="301443"/>
              <a:chOff x="3870597" y="2708601"/>
              <a:chExt cx="788594" cy="301443"/>
            </a:xfrm>
          </p:grpSpPr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01EB278E-1F8A-DB81-96AF-6F2A8638A9A5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637567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4" name="二等辺三角形 33">
                <a:extLst>
                  <a:ext uri="{FF2B5EF4-FFF2-40B4-BE49-F238E27FC236}">
                    <a16:creationId xmlns:a16="http://schemas.microsoft.com/office/drawing/2014/main" id="{93839902-B01C-71BB-B9BE-A40481001E0A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4A1F88D-DB3E-B2EA-27D5-B9C127D1D802}"/>
                </a:ext>
              </a:extLst>
            </p:cNvPr>
            <p:cNvGrpSpPr/>
            <p:nvPr/>
          </p:nvGrpSpPr>
          <p:grpSpPr>
            <a:xfrm>
              <a:off x="3806430" y="2357255"/>
              <a:ext cx="781724" cy="301443"/>
              <a:chOff x="3851160" y="2446709"/>
              <a:chExt cx="781724" cy="301443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33DD1877-90B7-DC38-2E03-D8294457EDCD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11260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2" name="ひし形 31">
                <a:extLst>
                  <a:ext uri="{FF2B5EF4-FFF2-40B4-BE49-F238E27FC236}">
                    <a16:creationId xmlns:a16="http://schemas.microsoft.com/office/drawing/2014/main" id="{612B85EA-AC59-9698-C4C8-FAB9FDD9DBF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9D0BB38-40CC-2102-589E-ADC69FF6780A}"/>
                </a:ext>
              </a:extLst>
            </p:cNvPr>
            <p:cNvGrpSpPr/>
            <p:nvPr/>
          </p:nvGrpSpPr>
          <p:grpSpPr>
            <a:xfrm>
              <a:off x="3822197" y="2881039"/>
              <a:ext cx="1554106" cy="301443"/>
              <a:chOff x="3866927" y="2970493"/>
              <a:chExt cx="1554106" cy="301443"/>
            </a:xfrm>
          </p:grpSpPr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CA53571A-CD8A-50B4-6484-F00EE2FCD78C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399409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76925590-ED84-05BD-69EC-2CDFD3761038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C4A6867-431A-D6A6-9430-2F5660EA94FC}"/>
                </a:ext>
              </a:extLst>
            </p:cNvPr>
            <p:cNvGrpSpPr/>
            <p:nvPr/>
          </p:nvGrpSpPr>
          <p:grpSpPr>
            <a:xfrm>
              <a:off x="3790806" y="3666717"/>
              <a:ext cx="1818139" cy="301443"/>
              <a:chOff x="3835536" y="3756171"/>
              <a:chExt cx="1818139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57A6A25C-F76B-57CC-1C26-200730FE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632051" cy="301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26" t="-8889" b="-24444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F25F849-58F4-3E2B-6473-E21A10E92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BF23EA-ADD2-48E5-1C2E-58A1453CC098}"/>
                </a:ext>
              </a:extLst>
            </p:cNvPr>
            <p:cNvGrpSpPr/>
            <p:nvPr/>
          </p:nvGrpSpPr>
          <p:grpSpPr>
            <a:xfrm>
              <a:off x="3790806" y="3404823"/>
              <a:ext cx="1725681" cy="301443"/>
              <a:chOff x="3835536" y="3494277"/>
              <a:chExt cx="1725681" cy="3014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2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2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2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2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5" name="テキスト ボックス 24">
                    <a:extLst>
                      <a:ext uri="{FF2B5EF4-FFF2-40B4-BE49-F238E27FC236}">
                        <a16:creationId xmlns:a16="http://schemas.microsoft.com/office/drawing/2014/main" id="{08B3A1F8-FBC4-ADD7-40AD-6214B1D7C5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539593" cy="301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24" t="-8696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47185ACE-1993-A582-A795-807DEBF9D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C3D0783D-98B4-DAEF-4E7D-DD210713B811}"/>
                </a:ext>
              </a:extLst>
            </p:cNvPr>
            <p:cNvGrpSpPr/>
            <p:nvPr/>
          </p:nvGrpSpPr>
          <p:grpSpPr>
            <a:xfrm>
              <a:off x="3822255" y="3142931"/>
              <a:ext cx="1484270" cy="301443"/>
              <a:chOff x="3866985" y="3232385"/>
              <a:chExt cx="1484270" cy="301443"/>
            </a:xfrm>
          </p:grpSpPr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2284A0EC-990F-E709-EAE4-80F82687C639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329631" cy="30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2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2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2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CB398DD4-3925-3649-769E-0204367497A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7AD997D-C67C-4ADB-089E-0C3DEF08F37E}"/>
                </a:ext>
              </a:extLst>
            </p:cNvPr>
            <p:cNvSpPr/>
            <p:nvPr/>
          </p:nvSpPr>
          <p:spPr>
            <a:xfrm>
              <a:off x="3737113" y="1571579"/>
              <a:ext cx="1856314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9E6022-2C12-2963-6F45-044CB9E03734}"/>
              </a:ext>
            </a:extLst>
          </p:cNvPr>
          <p:cNvSpPr txBox="1"/>
          <p:nvPr/>
        </p:nvSpPr>
        <p:spPr>
          <a:xfrm>
            <a:off x="3870492" y="4502557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6C5CA85-6375-85FD-5E34-670B7A313AEC}"/>
              </a:ext>
            </a:extLst>
          </p:cNvPr>
          <p:cNvSpPr txBox="1"/>
          <p:nvPr/>
        </p:nvSpPr>
        <p:spPr>
          <a:xfrm>
            <a:off x="7609441" y="4502557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0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AE7E35C-130B-1721-7C85-41147DC33E6D}"/>
              </a:ext>
            </a:extLst>
          </p:cNvPr>
          <p:cNvSpPr/>
          <p:nvPr/>
        </p:nvSpPr>
        <p:spPr>
          <a:xfrm>
            <a:off x="3012143" y="1234439"/>
            <a:ext cx="6009945" cy="457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1" name="図 10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488A250C-2409-9D38-45CD-847E934D9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5" y="1234438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/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E8E7E82-4B3E-4ACC-15AB-D123ED520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910" y="5438898"/>
                <a:ext cx="2790187" cy="369332"/>
              </a:xfrm>
              <a:prstGeom prst="rect">
                <a:avLst/>
              </a:prstGeom>
              <a:blipFill>
                <a:blip r:embed="rId4"/>
                <a:stretch>
                  <a:fillRect l="-1310" t="-8197" r="-1310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/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BC75E673-DA4D-AC8D-B341-3045BBE7F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01935" y="3244334"/>
                <a:ext cx="2448363" cy="369332"/>
              </a:xfrm>
              <a:prstGeom prst="rect">
                <a:avLst/>
              </a:prstGeom>
              <a:blipFill>
                <a:blip r:embed="rId5"/>
                <a:stretch>
                  <a:fillRect l="-10000" t="-1746" r="-26667" b="-19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楕円 3">
            <a:extLst>
              <a:ext uri="{FF2B5EF4-FFF2-40B4-BE49-F238E27FC236}">
                <a16:creationId xmlns:a16="http://schemas.microsoft.com/office/drawing/2014/main" id="{939778BF-FBF4-B450-608D-E247665F342A}"/>
              </a:ext>
            </a:extLst>
          </p:cNvPr>
          <p:cNvSpPr/>
          <p:nvPr/>
        </p:nvSpPr>
        <p:spPr>
          <a:xfrm>
            <a:off x="9733582" y="2495669"/>
            <a:ext cx="152400" cy="152400"/>
          </a:xfrm>
          <a:prstGeom prst="ellipse">
            <a:avLst/>
          </a:prstGeom>
          <a:solidFill>
            <a:srgbClr val="7FB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85C474-0529-903E-C2B5-1A76BBC8A44F}"/>
              </a:ext>
            </a:extLst>
          </p:cNvPr>
          <p:cNvSpPr txBox="1"/>
          <p:nvPr/>
        </p:nvSpPr>
        <p:spPr>
          <a:xfrm>
            <a:off x="10053658" y="2362200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4243DA-6CBF-0BB5-EBCB-AE2FE107D0B5}"/>
              </a:ext>
            </a:extLst>
          </p:cNvPr>
          <p:cNvCxnSpPr>
            <a:cxnSpLocks/>
          </p:cNvCxnSpPr>
          <p:nvPr/>
        </p:nvCxnSpPr>
        <p:spPr>
          <a:xfrm>
            <a:off x="9626600" y="2858215"/>
            <a:ext cx="366364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95053D1-0697-945E-F065-BE0CD4F1B762}"/>
              </a:ext>
            </a:extLst>
          </p:cNvPr>
          <p:cNvCxnSpPr>
            <a:cxnSpLocks/>
          </p:cNvCxnSpPr>
          <p:nvPr/>
        </p:nvCxnSpPr>
        <p:spPr>
          <a:xfrm>
            <a:off x="9626600" y="3114080"/>
            <a:ext cx="366364" cy="0"/>
          </a:xfrm>
          <a:prstGeom prst="line">
            <a:avLst/>
          </a:prstGeom>
          <a:ln w="31750">
            <a:solidFill>
              <a:srgbClr val="E4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E497701-CB84-D51B-B83D-4B1DC7ECC873}"/>
              </a:ext>
            </a:extLst>
          </p:cNvPr>
          <p:cNvSpPr/>
          <p:nvPr/>
        </p:nvSpPr>
        <p:spPr>
          <a:xfrm>
            <a:off x="9494520" y="2331720"/>
            <a:ext cx="2034540" cy="9791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9590AD-92C4-7EAA-C2FF-8FBDFD501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78" y="1772908"/>
            <a:ext cx="2060627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9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03ACE0B-2BE0-EB1D-DE9A-D0492694815D}"/>
              </a:ext>
            </a:extLst>
          </p:cNvPr>
          <p:cNvSpPr/>
          <p:nvPr/>
        </p:nvSpPr>
        <p:spPr>
          <a:xfrm>
            <a:off x="3400677" y="1540668"/>
            <a:ext cx="5317575" cy="4118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" name="図 1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A133DFE2-5AC7-1199-CF38-78B5FEA2F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015" r="24118" b="9880"/>
          <a:stretch>
            <a:fillRect/>
          </a:stretch>
        </p:blipFill>
        <p:spPr>
          <a:xfrm>
            <a:off x="3856038" y="1540669"/>
            <a:ext cx="3829050" cy="3652838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10F0BAA-332F-BE92-8043-0A85421E1D66}"/>
              </a:ext>
            </a:extLst>
          </p:cNvPr>
          <p:cNvGrpSpPr/>
          <p:nvPr/>
        </p:nvGrpSpPr>
        <p:grpSpPr>
          <a:xfrm>
            <a:off x="7567380" y="1540668"/>
            <a:ext cx="1165704" cy="3640140"/>
            <a:chOff x="10310588" y="1602581"/>
            <a:chExt cx="1165705" cy="3640139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3BE5400-FAA9-F75B-B6BA-0F91D64102B8}"/>
                </a:ext>
              </a:extLst>
            </p:cNvPr>
            <p:cNvSpPr/>
            <p:nvPr/>
          </p:nvSpPr>
          <p:spPr>
            <a:xfrm>
              <a:off x="10715436" y="2082800"/>
              <a:ext cx="356008" cy="2713315"/>
            </a:xfrm>
            <a:prstGeom prst="rect">
              <a:avLst/>
            </a:prstGeom>
            <a:gradFill>
              <a:gsLst>
                <a:gs pos="0">
                  <a:srgbClr val="09336E"/>
                </a:gs>
                <a:gs pos="25000">
                  <a:srgbClr val="2170B4"/>
                </a:gs>
                <a:gs pos="75000">
                  <a:srgbClr val="C0D8ED"/>
                </a:gs>
                <a:gs pos="50000">
                  <a:srgbClr val="6CAED6"/>
                </a:gs>
                <a:gs pos="100000">
                  <a:srgbClr val="06441A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/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+500 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8B0E40AA-5828-3C0F-4F06-870754DDF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6235" y="1602581"/>
                  <a:ext cx="11144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/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− 500 </m:t>
                        </m:r>
                        <m:r>
                          <m:rPr>
                            <m:sty m:val="p"/>
                          </m:rPr>
                          <a:rPr lang="en-US" altLang="ja-JP" dirty="0"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8F9A5992-9A08-8DDB-FEBC-C1A2BECC1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0588" y="4873388"/>
                  <a:ext cx="11657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011E52D-E871-93C5-C131-EF790546F523}"/>
              </a:ext>
            </a:extLst>
          </p:cNvPr>
          <p:cNvSpPr txBox="1"/>
          <p:nvPr/>
        </p:nvSpPr>
        <p:spPr>
          <a:xfrm>
            <a:off x="5402229" y="525938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 </a:t>
            </a:r>
            <a:r>
              <a:rPr lang="en-US" altLang="ja-JP" sz="2000" dirty="0" err="1"/>
              <a:t>μm</a:t>
            </a:r>
            <a:endParaRPr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D70E61-0CF3-CA85-5764-C51E1FD05A6C}"/>
              </a:ext>
            </a:extLst>
          </p:cNvPr>
          <p:cNvSpPr txBox="1"/>
          <p:nvPr/>
        </p:nvSpPr>
        <p:spPr>
          <a:xfrm rot="16200000">
            <a:off x="3120474" y="351350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/>
              <a:t>200 nm</a:t>
            </a:r>
            <a:endParaRPr lang="ja-JP" altLang="en-US" sz="20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695434E-6DA1-48EC-F922-990F095E9917}"/>
              </a:ext>
            </a:extLst>
          </p:cNvPr>
          <p:cNvCxnSpPr>
            <a:cxnSpLocks/>
          </p:cNvCxnSpPr>
          <p:nvPr/>
        </p:nvCxnSpPr>
        <p:spPr>
          <a:xfrm>
            <a:off x="3785394" y="2833689"/>
            <a:ext cx="0" cy="175974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8A07810-5E19-5EF3-5F19-E06F1E711EDF}"/>
              </a:ext>
            </a:extLst>
          </p:cNvPr>
          <p:cNvCxnSpPr>
            <a:cxnSpLocks/>
          </p:cNvCxnSpPr>
          <p:nvPr/>
        </p:nvCxnSpPr>
        <p:spPr>
          <a:xfrm flipH="1">
            <a:off x="3911601" y="5284786"/>
            <a:ext cx="369490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A0F20C3-917A-1A99-E62F-560C6099468A}"/>
              </a:ext>
            </a:extLst>
          </p:cNvPr>
          <p:cNvCxnSpPr>
            <a:cxnSpLocks/>
          </p:cNvCxnSpPr>
          <p:nvPr/>
        </p:nvCxnSpPr>
        <p:spPr>
          <a:xfrm flipH="1">
            <a:off x="6251016" y="3279439"/>
            <a:ext cx="46523" cy="4587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7788A7-BCB2-CF38-4480-B1969CEFB9B7}"/>
              </a:ext>
            </a:extLst>
          </p:cNvPr>
          <p:cNvSpPr txBox="1"/>
          <p:nvPr/>
        </p:nvSpPr>
        <p:spPr>
          <a:xfrm>
            <a:off x="4361691" y="3202616"/>
            <a:ext cx="91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Water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C1214C-9306-DD92-69BD-7359753BE84E}"/>
              </a:ext>
            </a:extLst>
          </p:cNvPr>
          <p:cNvSpPr txBox="1"/>
          <p:nvPr/>
        </p:nvSpPr>
        <p:spPr>
          <a:xfrm rot="20894558">
            <a:off x="4015025" y="3923370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HOPG surface</a:t>
            </a:r>
            <a:endParaRPr lang="ja-JP" altLang="en-US" sz="2000" dirty="0">
              <a:solidFill>
                <a:srgbClr val="FF0000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31D143-A570-5880-6EFA-5ADAA045EF15}"/>
              </a:ext>
            </a:extLst>
          </p:cNvPr>
          <p:cNvSpPr txBox="1"/>
          <p:nvPr/>
        </p:nvSpPr>
        <p:spPr>
          <a:xfrm>
            <a:off x="5634374" y="2826899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</a:rPr>
              <a:t>Nanobubble</a:t>
            </a:r>
            <a:endParaRPr lang="ja-JP" alt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A27E0C3-72C5-7482-0DBC-C294BD7A42E6}"/>
              </a:ext>
            </a:extLst>
          </p:cNvPr>
          <p:cNvCxnSpPr>
            <a:cxnSpLocks/>
          </p:cNvCxnSpPr>
          <p:nvPr/>
        </p:nvCxnSpPr>
        <p:spPr>
          <a:xfrm flipV="1">
            <a:off x="3916761" y="3714603"/>
            <a:ext cx="3694906" cy="7870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B7F1C11-D323-1FA3-DC5C-49C2884C6E5E}"/>
              </a:ext>
            </a:extLst>
          </p:cNvPr>
          <p:cNvGrpSpPr/>
          <p:nvPr/>
        </p:nvGrpSpPr>
        <p:grpSpPr>
          <a:xfrm>
            <a:off x="4002361" y="1643954"/>
            <a:ext cx="858532" cy="860055"/>
            <a:chOff x="6343014" y="4272154"/>
            <a:chExt cx="858532" cy="860054"/>
          </a:xfrm>
        </p:grpSpPr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857BFDA6-2ABB-99E0-5577-5C9FF0FF7149}"/>
                </a:ext>
              </a:extLst>
            </p:cNvPr>
            <p:cNvCxnSpPr/>
            <p:nvPr/>
          </p:nvCxnSpPr>
          <p:spPr>
            <a:xfrm>
              <a:off x="6477000" y="4971494"/>
              <a:ext cx="36000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5354FE04-283B-7847-416D-9F8BC6F4B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286" y="4622273"/>
              <a:ext cx="0" cy="3600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/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F88A368B-BBDB-C6AC-4033-FC0E41C7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284" y="4732098"/>
                  <a:ext cx="39626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/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ja-JP" altLang="en-US" sz="20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16F6CF22-72FF-0A6C-A4C7-CCAF23AD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014" y="4272154"/>
                  <a:ext cx="38183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172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7A0E772-E65F-45C6-9B7D-A2D25EA0040E}"/>
              </a:ext>
            </a:extLst>
          </p:cNvPr>
          <p:cNvSpPr/>
          <p:nvPr/>
        </p:nvSpPr>
        <p:spPr>
          <a:xfrm>
            <a:off x="-1573514" y="34467"/>
            <a:ext cx="15028361" cy="6511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9295BFB6-E468-5E17-834F-8DE7724E10A1}"/>
              </a:ext>
            </a:extLst>
          </p:cNvPr>
          <p:cNvGrpSpPr/>
          <p:nvPr/>
        </p:nvGrpSpPr>
        <p:grpSpPr>
          <a:xfrm>
            <a:off x="2217573" y="34470"/>
            <a:ext cx="3864287" cy="6511845"/>
            <a:chOff x="-1573514" y="34467"/>
            <a:chExt cx="3864285" cy="6511845"/>
          </a:xfrm>
        </p:grpSpPr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069FECFF-8CE6-6568-9D25-06C0E0AEB924}"/>
                </a:ext>
              </a:extLst>
            </p:cNvPr>
            <p:cNvGrpSpPr/>
            <p:nvPr/>
          </p:nvGrpSpPr>
          <p:grpSpPr>
            <a:xfrm>
              <a:off x="-1573514" y="34467"/>
              <a:ext cx="3076618" cy="6511845"/>
              <a:chOff x="-1573514" y="68933"/>
              <a:chExt cx="3076618" cy="6511845"/>
            </a:xfrm>
          </p:grpSpPr>
          <p:pic>
            <p:nvPicPr>
              <p:cNvPr id="3" name="図 2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771CC13-AF7F-3E41-32A4-A767440F7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1" name="図 10" descr="グラフィカル ユーザー インターフェイス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7C486C99-DD97-E780-7995-4F79BA0EE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-1573514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3536C91-E258-15C7-F994-C3C9321E024E}"/>
                </a:ext>
              </a:extLst>
            </p:cNvPr>
            <p:cNvSpPr/>
            <p:nvPr/>
          </p:nvSpPr>
          <p:spPr>
            <a:xfrm>
              <a:off x="165295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/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916B92A7-458A-8C35-CAE3-B9E00E320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700" y="426793"/>
                  <a:ext cx="74251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/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6CD6321E-2818-8782-06ED-F5F58B047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691" y="2484009"/>
                  <a:ext cx="74251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7AA541CA-84D4-953A-66E7-004E9EBC89B6}"/>
                </a:ext>
              </a:extLst>
            </p:cNvPr>
            <p:cNvSpPr/>
            <p:nvPr/>
          </p:nvSpPr>
          <p:spPr>
            <a:xfrm>
              <a:off x="165295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/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060B1D19-5D0A-0E83-A492-CDFA16F9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698" y="3727438"/>
                  <a:ext cx="74251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/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012F28BB-9AA5-77A2-2EA4-9E80C38C8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5136" y="5784654"/>
                  <a:ext cx="9156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536E376-FE80-6F35-2362-8E2AEF1A6DC2}"/>
                </a:ext>
              </a:extLst>
            </p:cNvPr>
            <p:cNvSpPr txBox="1"/>
            <p:nvPr/>
          </p:nvSpPr>
          <p:spPr>
            <a:xfrm>
              <a:off x="-1549070" y="111085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(b)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046C1C-5731-EF81-DA99-7E6788BF4B8B}"/>
                </a:ext>
              </a:extLst>
            </p:cNvPr>
            <p:cNvSpPr txBox="1"/>
            <p:nvPr/>
          </p:nvSpPr>
          <p:spPr>
            <a:xfrm>
              <a:off x="-1549070" y="3527048"/>
              <a:ext cx="761747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(f)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F0FA69D3-9944-1D37-7EEC-7F64FE997E6E}"/>
                </a:ext>
              </a:extLst>
            </p:cNvPr>
            <p:cNvGrpSpPr/>
            <p:nvPr/>
          </p:nvGrpSpPr>
          <p:grpSpPr>
            <a:xfrm>
              <a:off x="-1335799" y="2412902"/>
              <a:ext cx="1170000" cy="567310"/>
              <a:chOff x="-1310399" y="2403807"/>
              <a:chExt cx="1170000" cy="56731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01714CCC-93F1-FFE7-8FD5-EE1028E4B242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テキスト ボックス 3">
                    <a:extLst>
                      <a:ext uri="{FF2B5EF4-FFF2-40B4-BE49-F238E27FC236}">
                        <a16:creationId xmlns:a16="http://schemas.microsoft.com/office/drawing/2014/main" id="{3344B146-8C0D-5D45-8063-2727C51700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/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3425743-0099-3CA9-87C4-7BBD4397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826" y="-726250"/>
                <a:ext cx="923651" cy="461665"/>
              </a:xfrm>
              <a:prstGeom prst="rect">
                <a:avLst/>
              </a:prstGeom>
              <a:blipFill>
                <a:blip r:embed="rId1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/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A9B7711-E916-FDA1-A5AC-AB49C1F0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927" y="-726250"/>
                <a:ext cx="923651" cy="461665"/>
              </a:xfrm>
              <a:prstGeom prst="rect">
                <a:avLst/>
              </a:prstGeom>
              <a:blipFill>
                <a:blip r:embed="rId1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/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F73E32E-499F-5CF5-49EC-94435F841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065" y="-726250"/>
                <a:ext cx="923651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/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ja-JP" sz="240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2B14C6B5-B4E9-286D-C6EE-3A39C53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429" y="-726250"/>
                <a:ext cx="923651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BE812B01-4B68-4962-30D2-270E70FA4904}"/>
              </a:ext>
            </a:extLst>
          </p:cNvPr>
          <p:cNvGrpSpPr/>
          <p:nvPr/>
        </p:nvGrpSpPr>
        <p:grpSpPr>
          <a:xfrm>
            <a:off x="9682878" y="34470"/>
            <a:ext cx="3864288" cy="6511845"/>
            <a:chOff x="2162805" y="34467"/>
            <a:chExt cx="3864285" cy="6511845"/>
          </a:xfrm>
        </p:grpSpPr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id="{2137F08B-675D-35A0-86E0-E350F88528E7}"/>
                </a:ext>
              </a:extLst>
            </p:cNvPr>
            <p:cNvGrpSpPr/>
            <p:nvPr/>
          </p:nvGrpSpPr>
          <p:grpSpPr>
            <a:xfrm>
              <a:off x="2162805" y="34467"/>
              <a:ext cx="3076619" cy="6511845"/>
              <a:chOff x="2236838" y="68933"/>
              <a:chExt cx="3076619" cy="6511845"/>
            </a:xfrm>
          </p:grpSpPr>
          <p:pic>
            <p:nvPicPr>
              <p:cNvPr id="5" name="図 4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52440F5-398D-5A31-0F70-55733F7E3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3369578"/>
                <a:ext cx="3076619" cy="3211200"/>
              </a:xfrm>
              <a:prstGeom prst="rect">
                <a:avLst/>
              </a:prstGeom>
            </p:spPr>
          </p:pic>
          <p:pic>
            <p:nvPicPr>
              <p:cNvPr id="13" name="図 12" descr="グラフィカル ユーザー インターフェイス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52F8EBD9-A2A7-FA23-5DCB-EA295DEBD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2236838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DB1AE0B5-87A6-5AE6-8F5F-73DBE40D584E}"/>
                </a:ext>
              </a:extLst>
            </p:cNvPr>
            <p:cNvSpPr/>
            <p:nvPr/>
          </p:nvSpPr>
          <p:spPr>
            <a:xfrm>
              <a:off x="5389274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/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EFE18C18-02E0-B3A9-B390-F518D66C9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20" y="426793"/>
                  <a:ext cx="742510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/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DF66B83E-9A1A-63B9-B764-D205043E9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11" y="2484009"/>
                  <a:ext cx="74251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EEE931EC-0403-DECC-24BD-0936CA0599C0}"/>
                </a:ext>
              </a:extLst>
            </p:cNvPr>
            <p:cNvSpPr/>
            <p:nvPr/>
          </p:nvSpPr>
          <p:spPr>
            <a:xfrm>
              <a:off x="5389274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/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8" name="テキスト ボックス 47">
                  <a:extLst>
                    <a:ext uri="{FF2B5EF4-FFF2-40B4-BE49-F238E27FC236}">
                      <a16:creationId xmlns:a16="http://schemas.microsoft.com/office/drawing/2014/main" id="{83F4B4B0-1CD8-876C-A41B-9732ABDA0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019" y="3727438"/>
                  <a:ext cx="74251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/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F1C420A0-4548-72F7-DB43-66E6F4D75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456" y="5784654"/>
                  <a:ext cx="91563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24E3AD35-A6C6-4B95-115D-B592DAA15C81}"/>
                </a:ext>
              </a:extLst>
            </p:cNvPr>
            <p:cNvSpPr txBox="1"/>
            <p:nvPr/>
          </p:nvSpPr>
          <p:spPr>
            <a:xfrm>
              <a:off x="2180135" y="102021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(d)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371E2E8-4C21-9457-BB50-E5E52B27D438}"/>
                </a:ext>
              </a:extLst>
            </p:cNvPr>
            <p:cNvSpPr txBox="1"/>
            <p:nvPr/>
          </p:nvSpPr>
          <p:spPr>
            <a:xfrm>
              <a:off x="2180135" y="3517984"/>
              <a:ext cx="838690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(h)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CE209B0A-6708-E15B-5E28-A5624BA9CDBA}"/>
                </a:ext>
              </a:extLst>
            </p:cNvPr>
            <p:cNvGrpSpPr/>
            <p:nvPr/>
          </p:nvGrpSpPr>
          <p:grpSpPr>
            <a:xfrm>
              <a:off x="2254885" y="2412902"/>
              <a:ext cx="1156085" cy="567310"/>
              <a:chOff x="-1502040" y="2403807"/>
              <a:chExt cx="1156085" cy="567310"/>
            </a:xfrm>
          </p:grpSpPr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81889559-12F5-D1F9-9C3B-4E3379B95D44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7308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/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AECA5159-DD26-BFDB-EB69-57D0B44D0F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02040" y="2403807"/>
                    <a:ext cx="1156085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50C905C9-B0FD-CE3B-2D6F-3565E4051101}"/>
              </a:ext>
            </a:extLst>
          </p:cNvPr>
          <p:cNvGrpSpPr/>
          <p:nvPr/>
        </p:nvGrpSpPr>
        <p:grpSpPr>
          <a:xfrm>
            <a:off x="-1520175" y="34467"/>
            <a:ext cx="3992527" cy="6511845"/>
            <a:chOff x="5899125" y="34467"/>
            <a:chExt cx="3864285" cy="6511845"/>
          </a:xfrm>
        </p:grpSpPr>
        <p:grpSp>
          <p:nvGrpSpPr>
            <p:cNvPr id="56" name="グループ化 55">
              <a:extLst>
                <a:ext uri="{FF2B5EF4-FFF2-40B4-BE49-F238E27FC236}">
                  <a16:creationId xmlns:a16="http://schemas.microsoft.com/office/drawing/2014/main" id="{A6EC1D4B-1111-9020-31ED-126DF2D6D29C}"/>
                </a:ext>
              </a:extLst>
            </p:cNvPr>
            <p:cNvGrpSpPr/>
            <p:nvPr/>
          </p:nvGrpSpPr>
          <p:grpSpPr>
            <a:xfrm>
              <a:off x="5899125" y="34467"/>
              <a:ext cx="3076618" cy="6511845"/>
              <a:chOff x="6047190" y="68933"/>
              <a:chExt cx="3076618" cy="6511845"/>
            </a:xfrm>
          </p:grpSpPr>
          <p:pic>
            <p:nvPicPr>
              <p:cNvPr id="7" name="図 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40C46307-D504-995B-C210-0FA90BB40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5" name="図 14" descr="図形 が含まれている画像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DAEBA89D-E7D8-6A2E-0865-AAA0C4918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6047190" y="68933"/>
                <a:ext cx="3076618" cy="3211200"/>
              </a:xfrm>
              <a:prstGeom prst="rect">
                <a:avLst/>
              </a:prstGeom>
            </p:spPr>
          </p:pic>
        </p:grp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21EB387-6BD8-D7B0-14E2-813D291A1CD0}"/>
                </a:ext>
              </a:extLst>
            </p:cNvPr>
            <p:cNvSpPr/>
            <p:nvPr/>
          </p:nvSpPr>
          <p:spPr>
            <a:xfrm>
              <a:off x="9125593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/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A3B72BC6-4BD5-22B8-83BB-CDF09A02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9" y="426793"/>
                  <a:ext cx="74251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/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D8FD06E1-DC00-48F7-5FA4-50265B338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0330" y="2484009"/>
                  <a:ext cx="742511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AB20FCAC-8D28-D96A-47DC-C24220FF8C90}"/>
                </a:ext>
              </a:extLst>
            </p:cNvPr>
            <p:cNvSpPr/>
            <p:nvPr/>
          </p:nvSpPr>
          <p:spPr>
            <a:xfrm>
              <a:off x="9125593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/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9519CDD9-9040-1DC3-E298-7CE8EEDE0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337" y="3727438"/>
                  <a:ext cx="742511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/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−3 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AAF8EEF7-C42D-E9CD-3FAC-8B0C4849F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775" y="5784654"/>
                  <a:ext cx="91563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0D37ADC7-83B3-F8A7-D1A4-DDC2EA25F71A}"/>
                </a:ext>
              </a:extLst>
            </p:cNvPr>
            <p:cNvSpPr txBox="1"/>
            <p:nvPr/>
          </p:nvSpPr>
          <p:spPr>
            <a:xfrm>
              <a:off x="5956022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F5B9454A-07CB-B72C-DD61-77C11FDF3D1B}"/>
                </a:ext>
              </a:extLst>
            </p:cNvPr>
            <p:cNvSpPr txBox="1"/>
            <p:nvPr/>
          </p:nvSpPr>
          <p:spPr>
            <a:xfrm>
              <a:off x="5956022" y="3517984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(e)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93115627-6428-5292-4A91-65A5F23D9144}"/>
                </a:ext>
              </a:extLst>
            </p:cNvPr>
            <p:cNvGrpSpPr/>
            <p:nvPr/>
          </p:nvGrpSpPr>
          <p:grpSpPr>
            <a:xfrm>
              <a:off x="6146213" y="2412902"/>
              <a:ext cx="1170000" cy="567310"/>
              <a:chOff x="-1310399" y="2403807"/>
              <a:chExt cx="1170000" cy="567310"/>
            </a:xfrm>
          </p:grpSpPr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12CD4F16-95C3-13C3-E325-DE717F6E2CF6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6A37E187-9ACC-6245-BD4A-0A1DA8DFEC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0" cy="4616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D824463-3C05-ED65-3D75-A74281E14DDA}"/>
              </a:ext>
            </a:extLst>
          </p:cNvPr>
          <p:cNvGrpSpPr/>
          <p:nvPr/>
        </p:nvGrpSpPr>
        <p:grpSpPr>
          <a:xfrm>
            <a:off x="5946890" y="34470"/>
            <a:ext cx="3885928" cy="6511845"/>
            <a:chOff x="9635444" y="34467"/>
            <a:chExt cx="3885928" cy="6511845"/>
          </a:xfrm>
        </p:grpSpPr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B76FB54E-46BD-71C5-A319-BA6A8CADA221}"/>
                </a:ext>
              </a:extLst>
            </p:cNvPr>
            <p:cNvGrpSpPr/>
            <p:nvPr/>
          </p:nvGrpSpPr>
          <p:grpSpPr>
            <a:xfrm>
              <a:off x="9635444" y="34467"/>
              <a:ext cx="3076619" cy="6511845"/>
              <a:chOff x="9857541" y="68933"/>
              <a:chExt cx="3076619" cy="6511845"/>
            </a:xfrm>
          </p:grpSpPr>
          <p:pic>
            <p:nvPicPr>
              <p:cNvPr id="9" name="図 8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AD6615F6-7A65-FB6A-E750-E83BA898A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3369578"/>
                <a:ext cx="3076618" cy="3211200"/>
              </a:xfrm>
              <a:prstGeom prst="rect">
                <a:avLst/>
              </a:prstGeom>
            </p:spPr>
          </p:pic>
          <p:pic>
            <p:nvPicPr>
              <p:cNvPr id="17" name="図 16" descr="パソコンの画面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254AA009-90A2-65F9-B595-3EA4B92DA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59"/>
              <a:stretch>
                <a:fillRect/>
              </a:stretch>
            </p:blipFill>
            <p:spPr>
              <a:xfrm>
                <a:off x="9857541" y="68933"/>
                <a:ext cx="3076619" cy="3211200"/>
              </a:xfrm>
              <a:prstGeom prst="rect">
                <a:avLst/>
              </a:prstGeom>
            </p:spPr>
          </p:pic>
        </p:grp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74C0BA4-D6F2-FEE1-B825-B5246BCD0929}"/>
                </a:ext>
              </a:extLst>
            </p:cNvPr>
            <p:cNvSpPr/>
            <p:nvPr/>
          </p:nvSpPr>
          <p:spPr>
            <a:xfrm>
              <a:off x="12839471" y="742540"/>
              <a:ext cx="360000" cy="1800000"/>
            </a:xfrm>
            <a:prstGeom prst="rect">
              <a:avLst/>
            </a:prstGeom>
            <a:gradFill>
              <a:gsLst>
                <a:gs pos="0">
                  <a:srgbClr val="FDF8B8"/>
                </a:gs>
                <a:gs pos="33000">
                  <a:srgbClr val="EF5D5E"/>
                </a:gs>
                <a:gs pos="67000">
                  <a:srgbClr val="762081"/>
                </a:gs>
                <a:gs pos="100000">
                  <a:srgbClr val="020106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/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14 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CED176C7-52C7-35EB-A933-14845E1DF2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4095" y="426793"/>
                  <a:ext cx="870751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/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5CCC432A-0CD0-9DDB-7422-03F256F73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4210" y="2484009"/>
                  <a:ext cx="742511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F3CEEA9C-5668-9A07-6C9C-3A30B65AAFF4}"/>
                </a:ext>
              </a:extLst>
            </p:cNvPr>
            <p:cNvSpPr/>
            <p:nvPr/>
          </p:nvSpPr>
          <p:spPr>
            <a:xfrm>
              <a:off x="12839471" y="4043185"/>
              <a:ext cx="360000" cy="1800000"/>
            </a:xfrm>
            <a:prstGeom prst="rect">
              <a:avLst/>
            </a:prstGeom>
            <a:gradFill>
              <a:gsLst>
                <a:gs pos="0">
                  <a:srgbClr val="F9E623"/>
                </a:gs>
                <a:gs pos="33000">
                  <a:srgbClr val="36B87A"/>
                </a:gs>
                <a:gs pos="67000">
                  <a:srgbClr val="2D718E"/>
                </a:gs>
                <a:gs pos="100000">
                  <a:srgbClr val="450559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/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7 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D02B32A6-AB18-C4C4-B667-53C1FCC35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8215" y="3727438"/>
                  <a:ext cx="742511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/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777D45AE-848B-9B07-D621-59EB0AAEA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5737" y="5784654"/>
                  <a:ext cx="915635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5B59B260-CD56-6358-C944-68B1C04BAEF5}"/>
                </a:ext>
              </a:extLst>
            </p:cNvPr>
            <p:cNvSpPr txBox="1"/>
            <p:nvPr/>
          </p:nvSpPr>
          <p:spPr>
            <a:xfrm>
              <a:off x="9706261" y="102021"/>
              <a:ext cx="813043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(c)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AF65D20B-FFF3-E735-18AA-888E17050E57}"/>
                </a:ext>
              </a:extLst>
            </p:cNvPr>
            <p:cNvSpPr txBox="1"/>
            <p:nvPr/>
          </p:nvSpPr>
          <p:spPr>
            <a:xfrm>
              <a:off x="9706261" y="3517984"/>
              <a:ext cx="838691" cy="700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altLang="ja-JP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(g)</a:t>
              </a:r>
              <a:endParaRPr lang="ja-JP" alt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FD03F15A-6D92-7A46-1E50-E32C7B68158A}"/>
                </a:ext>
              </a:extLst>
            </p:cNvPr>
            <p:cNvGrpSpPr/>
            <p:nvPr/>
          </p:nvGrpSpPr>
          <p:grpSpPr>
            <a:xfrm>
              <a:off x="9897819" y="2412902"/>
              <a:ext cx="1170000" cy="567310"/>
              <a:chOff x="-1310399" y="2403807"/>
              <a:chExt cx="1170000" cy="567310"/>
            </a:xfrm>
          </p:grpSpPr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7A992433-502B-4455-4F67-7F912F3D2EA3}"/>
                  </a:ext>
                </a:extLst>
              </p:cNvPr>
              <p:cNvSpPr/>
              <p:nvPr/>
            </p:nvSpPr>
            <p:spPr>
              <a:xfrm>
                <a:off x="-1310399" y="2845117"/>
                <a:ext cx="1170000" cy="12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/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μm</m:t>
                          </m:r>
                        </m:oMath>
                      </m:oMathPara>
                    </a14:m>
                    <a:endParaRPr lang="ja-JP" alt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テキスト ボックス 41">
                    <a:extLst>
                      <a:ext uri="{FF2B5EF4-FFF2-40B4-BE49-F238E27FC236}">
                        <a16:creationId xmlns:a16="http://schemas.microsoft.com/office/drawing/2014/main" id="{2249FCCA-9378-1CF3-FF87-7443CC6E8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84540" y="2403807"/>
                    <a:ext cx="923651" cy="46166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1270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122318-6EED-43C3-D388-9583A592310F}"/>
              </a:ext>
            </a:extLst>
          </p:cNvPr>
          <p:cNvSpPr/>
          <p:nvPr/>
        </p:nvSpPr>
        <p:spPr>
          <a:xfrm>
            <a:off x="313509" y="261256"/>
            <a:ext cx="11487852" cy="4467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674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2C0656-1139-4FC5-2232-ECA9829F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" t="1381" r="1102" b="1381"/>
          <a:stretch>
            <a:fillRect/>
          </a:stretch>
        </p:blipFill>
        <p:spPr>
          <a:xfrm>
            <a:off x="-685800" y="542924"/>
            <a:ext cx="11991975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9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D1AC4A-B973-4DD9-83B3-50682D82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1676933"/>
            <a:ext cx="12018380" cy="3860849"/>
          </a:xfrm>
          <a:prstGeom prst="rect">
            <a:avLst/>
          </a:prstGeom>
        </p:spPr>
      </p:pic>
      <p:pic>
        <p:nvPicPr>
          <p:cNvPr id="4" name="図 3" descr="ヒストグラム が含まれている画像&#10;&#10;自動的に生成された説明">
            <a:extLst>
              <a:ext uri="{FF2B5EF4-FFF2-40B4-BE49-F238E27FC236}">
                <a16:creationId xmlns:a16="http://schemas.microsoft.com/office/drawing/2014/main" id="{D9F986EB-198A-47C9-8978-B4F549C4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6" t="61528" r="43722" b="9510"/>
          <a:stretch/>
        </p:blipFill>
        <p:spPr>
          <a:xfrm rot="5400000">
            <a:off x="13276073" y="2299765"/>
            <a:ext cx="993649" cy="1621536"/>
          </a:xfrm>
          <a:custGeom>
            <a:avLst/>
            <a:gdLst>
              <a:gd name="connsiteX0" fmla="*/ 0 w 1446836"/>
              <a:gd name="connsiteY0" fmla="*/ 0 h 6493397"/>
              <a:gd name="connsiteX1" fmla="*/ 1446836 w 1446836"/>
              <a:gd name="connsiteY1" fmla="*/ 0 h 6493397"/>
              <a:gd name="connsiteX2" fmla="*/ 1446836 w 1446836"/>
              <a:gd name="connsiteY2" fmla="*/ 6493397 h 6493397"/>
              <a:gd name="connsiteX3" fmla="*/ 0 w 1446836"/>
              <a:gd name="connsiteY3" fmla="*/ 6493397 h 649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6836" h="6493397">
                <a:moveTo>
                  <a:pt x="0" y="0"/>
                </a:moveTo>
                <a:lnTo>
                  <a:pt x="1446836" y="0"/>
                </a:lnTo>
                <a:lnTo>
                  <a:pt x="1446836" y="6493397"/>
                </a:lnTo>
                <a:lnTo>
                  <a:pt x="0" y="6493397"/>
                </a:lnTo>
                <a:close/>
              </a:path>
            </a:pathLst>
          </a:cu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C3B3E68-8569-48AE-9A50-3B05108CC166}"/>
              </a:ext>
            </a:extLst>
          </p:cNvPr>
          <p:cNvSpPr/>
          <p:nvPr/>
        </p:nvSpPr>
        <p:spPr>
          <a:xfrm>
            <a:off x="8646127" y="3607357"/>
            <a:ext cx="4461964" cy="2736671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6" name="Picture 2" descr="https://journals.aps.org/prresearch/article/10.1103/PhysRevResearch.3.L032019/figures/1/medium">
            <a:extLst>
              <a:ext uri="{FF2B5EF4-FFF2-40B4-BE49-F238E27FC236}">
                <a16:creationId xmlns:a16="http://schemas.microsoft.com/office/drawing/2014/main" id="{946AF913-5BEB-49B3-A887-CA08BDC7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25685" y="-1839902"/>
            <a:ext cx="32956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34BC0E-A307-4006-9931-4F53F893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410" y="4005509"/>
            <a:ext cx="4620305" cy="42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894240" y="1270795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635988" y="3126004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10000" t="-1703" r="-26667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483247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8197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/>
        </p:nvGraphicFramePr>
        <p:xfrm>
          <a:off x="-3900937" y="1276290"/>
          <a:ext cx="7323715" cy="499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273504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929258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7394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3845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50295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6746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3196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9647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81565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7902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9953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2003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4054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6105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466159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30924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7188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345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97147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528874"/>
                <a:ext cx="903388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5090060"/>
                <a:ext cx="90678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3098012"/>
                <a:ext cx="890757" cy="369332"/>
              </a:xfrm>
              <a:prstGeom prst="rect">
                <a:avLst/>
              </a:prstGeom>
              <a:blipFill>
                <a:blip r:embed="rId5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581043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703382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856408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2106296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699396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547043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137159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2063398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pic>
        <p:nvPicPr>
          <p:cNvPr id="53" name="図 52" descr="ヒスト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0FB4DBA2-CB5F-478C-9A53-538AF95D68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247" y="-3039350"/>
            <a:ext cx="4243181" cy="3734722"/>
          </a:xfrm>
          <a:prstGeom prst="rect">
            <a:avLst/>
          </a:prstGeom>
          <a:noFill/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9E92A605-60F2-42A5-B831-DEDB82F86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98837" y="-2751688"/>
            <a:ext cx="1860634" cy="941326"/>
          </a:xfrm>
          <a:prstGeom prst="rect">
            <a:avLst/>
          </a:prstGeom>
        </p:spPr>
      </p:pic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36742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669840" cy="579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733560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735839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ED5D210-41F5-4F74-BFC1-411392EDE00A}"/>
              </a:ext>
            </a:extLst>
          </p:cNvPr>
          <p:cNvGrpSpPr/>
          <p:nvPr/>
        </p:nvGrpSpPr>
        <p:grpSpPr>
          <a:xfrm>
            <a:off x="-3521896" y="1090861"/>
            <a:ext cx="6920891" cy="5006338"/>
            <a:chOff x="7226704" y="1137159"/>
            <a:chExt cx="6920891" cy="5006338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CE46C7F-3AEC-49FC-BF57-B8861A1E6B46}"/>
                </a:ext>
              </a:extLst>
            </p:cNvPr>
            <p:cNvSpPr txBox="1"/>
            <p:nvPr/>
          </p:nvSpPr>
          <p:spPr>
            <a:xfrm>
              <a:off x="9260057" y="1137159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2"/>
                </a:graphicData>
              </a:graphic>
            </p:graphicFrame>
          </mc:Choice>
          <mc:Fallback xmlns="">
            <p:graphicFrame>
              <p:nvGraphicFramePr>
                <p:cNvPr id="65" name="グラフ 64">
                  <a:extLst>
                    <a:ext uri="{FF2B5EF4-FFF2-40B4-BE49-F238E27FC236}">
                      <a16:creationId xmlns:a16="http://schemas.microsoft.com/office/drawing/2014/main" id="{65B36731-F93E-4892-B7EA-EA7BA32F50A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205828323"/>
                    </p:ext>
                  </p:extLst>
                </p:nvPr>
              </p:nvGraphicFramePr>
              <p:xfrm>
                <a:off x="7226704" y="1418998"/>
                <a:ext cx="6920891" cy="4724499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3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/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Damping,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[µNs/m]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6" name="テキスト ボックス 75">
                  <a:extLst>
                    <a:ext uri="{FF2B5EF4-FFF2-40B4-BE49-F238E27FC236}">
                      <a16:creationId xmlns:a16="http://schemas.microsoft.com/office/drawing/2014/main" id="{E94DB7B5-B7CB-4BBD-BC60-CD2650903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267583" y="3258966"/>
                  <a:ext cx="250607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8197" t="-1703" r="-24590" b="-170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/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Tip-sample distance, </a:t>
                  </a:r>
                  <a14:m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ja-JP" dirty="0"/>
                    <a:t> [nm]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7" name="テキスト ボックス 76">
                  <a:extLst>
                    <a:ext uri="{FF2B5EF4-FFF2-40B4-BE49-F238E27FC236}">
                      <a16:creationId xmlns:a16="http://schemas.microsoft.com/office/drawing/2014/main" id="{328BCE51-F68C-4FF7-97C2-912354781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6058" y="5436433"/>
                  <a:ext cx="2796599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307" t="-8197" r="-1307" b="-2459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/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Graphite, DI water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lang="en-US" altLang="ja-JP" dirty="0"/>
                    <a:t> = 43.2 nm</a:t>
                  </a:r>
                  <a:endParaRPr lang="ja-JP" altLang="en-US" dirty="0"/>
                </a:p>
              </p:txBody>
            </p:sp>
          </mc:Choice>
          <mc:Fallback xmlns="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F56E51AE-1980-4AFE-9738-F6FC63B04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0547" y="2754803"/>
                  <a:ext cx="1922321" cy="646459"/>
                </a:xfrm>
                <a:prstGeom prst="rect">
                  <a:avLst/>
                </a:prstGeom>
                <a:blipFill>
                  <a:blip r:embed="rId16"/>
                  <a:stretch>
                    <a:fillRect l="-2857" t="-4717" r="-2222" b="-141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C6725A7E-00EE-43FF-872C-CA1B4F691939}"/>
                </a:ext>
              </a:extLst>
            </p:cNvPr>
            <p:cNvSpPr txBox="1"/>
            <p:nvPr/>
          </p:nvSpPr>
          <p:spPr>
            <a:xfrm>
              <a:off x="11690547" y="3995809"/>
              <a:ext cx="1095172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Approach</a:t>
              </a:r>
              <a:endParaRPr lang="ja-JP" altLang="en-US" sz="1801" dirty="0"/>
            </a:p>
          </p:txBody>
        </p:sp>
        <p:sp>
          <p:nvSpPr>
            <p:cNvPr id="81" name="矢印: 下 80">
              <a:extLst>
                <a:ext uri="{FF2B5EF4-FFF2-40B4-BE49-F238E27FC236}">
                  <a16:creationId xmlns:a16="http://schemas.microsoft.com/office/drawing/2014/main" id="{96D7BEF4-EE8D-4FDE-AA87-4785FC66E7EC}"/>
                </a:ext>
              </a:extLst>
            </p:cNvPr>
            <p:cNvSpPr/>
            <p:nvPr/>
          </p:nvSpPr>
          <p:spPr>
            <a:xfrm rot="5389456">
              <a:off x="12050458" y="3856141"/>
              <a:ext cx="265418" cy="1172657"/>
            </a:xfrm>
            <a:prstGeom prst="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7E274F1E-CF4F-4001-B1C9-4EF7EDB32B43}"/>
                </a:ext>
              </a:extLst>
            </p:cNvPr>
            <p:cNvSpPr txBox="1"/>
            <p:nvPr/>
          </p:nvSpPr>
          <p:spPr>
            <a:xfrm>
              <a:off x="12121775" y="1817410"/>
              <a:ext cx="14414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Measurement</a:t>
              </a:r>
            </a:p>
            <a:p>
              <a:r>
                <a:rPr lang="en-US" altLang="ja-JP" dirty="0"/>
                <a:t>No-slip</a:t>
              </a:r>
            </a:p>
            <a:p>
              <a:r>
                <a:rPr lang="en-US" altLang="ja-JP" dirty="0"/>
                <a:t>Fitting</a:t>
              </a:r>
              <a:endParaRPr lang="ja-JP" altLang="en-US" dirty="0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EB5D4C1-4170-4EBC-866B-DE2AF0C91778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281341"/>
              <a:ext cx="27468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9E98EDA9-883C-4094-A005-0EDBDF2F193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7095" y="2552807"/>
              <a:ext cx="274680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id="{D7F865E8-1E7C-4A96-B47E-3890FAF63C17}"/>
                </a:ext>
              </a:extLst>
            </p:cNvPr>
            <p:cNvSpPr/>
            <p:nvPr/>
          </p:nvSpPr>
          <p:spPr>
            <a:xfrm>
              <a:off x="11938567" y="1964007"/>
              <a:ext cx="91737" cy="917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E903A465-BAE4-4703-9BE9-B768065EAA03}"/>
                </a:ext>
              </a:extLst>
            </p:cNvPr>
            <p:cNvSpPr/>
            <p:nvPr/>
          </p:nvSpPr>
          <p:spPr>
            <a:xfrm>
              <a:off x="11764378" y="1817410"/>
              <a:ext cx="1779690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3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692478"/>
            <a:ext cx="16174720" cy="54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-51024" y="1921761"/>
            <a:ext cx="113832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Sample</a:t>
            </a:r>
            <a:endParaRPr kumimoji="1" lang="ja-JP" altLang="en-US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1246834" y="992926"/>
            <a:ext cx="1138320" cy="2226999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1096759" y="1970890"/>
            <a:ext cx="669932" cy="560668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1953106" y="1521845"/>
            <a:ext cx="586906" cy="121339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1114895" y="1841003"/>
            <a:ext cx="660869" cy="660869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96" y="1486690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728233" y="2101030"/>
            <a:ext cx="383707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9" y="1759207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333471" y="1527416"/>
            <a:ext cx="2596024" cy="11481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1775764" y="1923292"/>
            <a:ext cx="1095172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dirty="0">
                <a:solidFill>
                  <a:schemeClr val="bg1"/>
                </a:solidFill>
              </a:rPr>
              <a:t>Approach</a:t>
            </a:r>
            <a:endParaRPr lang="ja-JP" altLang="en-US" sz="180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980621" y="801937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841429" y="56121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2166254" y="52571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2491084" y="49022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815913" y="4547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3140742" y="4192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3465572" y="38373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1457570" y="5688337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8258572" y="46628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898371" y="48679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9538169" y="50730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10177969" y="52781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817768" y="54832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3540370" y="3338838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3537285" y="29651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3534470" y="25914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3551554" y="2217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3509920" y="1844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994" y="5401553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12" y="4962739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55224" y="2970691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10250541" y="1453722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10037894" y="1576061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813590" y="1729087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991775" y="1978975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1200623" y="1572075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10710124" y="2419722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795508" y="100983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7548556" y="1936077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2F72BB5-8B74-4DC8-9EA7-B28D66282E8C}"/>
              </a:ext>
            </a:extLst>
          </p:cNvPr>
          <p:cNvGrpSpPr/>
          <p:nvPr/>
        </p:nvGrpSpPr>
        <p:grpSpPr>
          <a:xfrm>
            <a:off x="3566779" y="996755"/>
            <a:ext cx="3614915" cy="4716785"/>
            <a:chOff x="-1036471" y="1859976"/>
            <a:chExt cx="3201526" cy="4177390"/>
          </a:xfrm>
        </p:grpSpPr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B002AD7-B27F-DDDF-C5C5-7949C364A89C}"/>
                </a:ext>
              </a:extLst>
            </p:cNvPr>
            <p:cNvSpPr/>
            <p:nvPr/>
          </p:nvSpPr>
          <p:spPr>
            <a:xfrm>
              <a:off x="1568651" y="3032171"/>
              <a:ext cx="228668" cy="1758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59" name="図 58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128D0C3-8F0F-424F-87B3-DD0C71A6F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868" b="11479"/>
            <a:stretch/>
          </p:blipFill>
          <p:spPr>
            <a:xfrm rot="10800000">
              <a:off x="-1030655" y="1859976"/>
              <a:ext cx="3194519" cy="1460176"/>
            </a:xfrm>
            <a:prstGeom prst="rect">
              <a:avLst/>
            </a:prstGeom>
          </p:spPr>
        </p:pic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-1030264" y="4006723"/>
              <a:ext cx="3194521" cy="2030643"/>
            </a:xfrm>
            <a:prstGeom prst="rect">
              <a:avLst/>
            </a:prstGeom>
          </p:spPr>
        </p:pic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857F59F-0C74-44B3-BCF2-860DC33904BC}"/>
                </a:ext>
              </a:extLst>
            </p:cNvPr>
            <p:cNvSpPr/>
            <p:nvPr/>
          </p:nvSpPr>
          <p:spPr>
            <a:xfrm flipH="1">
              <a:off x="-726333" y="3163943"/>
              <a:ext cx="606666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3B51119F-6DC0-4F1B-B9B9-3AFA3B0506CE}"/>
                </a:ext>
              </a:extLst>
            </p:cNvPr>
            <p:cNvSpPr txBox="1"/>
            <p:nvPr/>
          </p:nvSpPr>
          <p:spPr>
            <a:xfrm>
              <a:off x="-776646" y="2855341"/>
              <a:ext cx="707289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30 </a:t>
              </a:r>
              <a:r>
                <a:rPr kumimoji="1" lang="en-US" altLang="ja-JP" b="1" dirty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-797460" y="5532884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AE9A52A4-3694-41E0-AF8A-2191DB66E7E1}"/>
                </a:ext>
              </a:extLst>
            </p:cNvPr>
            <p:cNvSpPr/>
            <p:nvPr/>
          </p:nvSpPr>
          <p:spPr>
            <a:xfrm>
              <a:off x="1674266" y="3080607"/>
              <a:ext cx="127317" cy="1063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-713939" y="5844387"/>
              <a:ext cx="617321" cy="71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371799" y="5368405"/>
              <a:ext cx="706852" cy="314217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08" y="5366582"/>
              <a:ext cx="242233" cy="19576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188997" y="4772463"/>
              <a:ext cx="805247" cy="32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130709" y="5053077"/>
              <a:ext cx="94293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84" y="5053077"/>
              <a:ext cx="310525" cy="37500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CDF5188-4508-49A3-8389-042809BE5DA9}"/>
                </a:ext>
              </a:extLst>
            </p:cNvPr>
            <p:cNvSpPr txBox="1"/>
            <p:nvPr/>
          </p:nvSpPr>
          <p:spPr>
            <a:xfrm>
              <a:off x="-1005978" y="1864532"/>
              <a:ext cx="553963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-1021235" y="3986168"/>
              <a:ext cx="517051" cy="463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正方形/長方形 11">
              <a:extLst>
                <a:ext uri="{FF2B5EF4-FFF2-40B4-BE49-F238E27FC236}">
                  <a16:creationId xmlns:a16="http://schemas.microsoft.com/office/drawing/2014/main" id="{27C65277-FA0D-4BF0-89EC-0AA940AFC09E}"/>
                </a:ext>
              </a:extLst>
            </p:cNvPr>
            <p:cNvSpPr/>
            <p:nvPr/>
          </p:nvSpPr>
          <p:spPr>
            <a:xfrm rot="5400000">
              <a:off x="154445" y="1995389"/>
              <a:ext cx="819694" cy="3201526"/>
            </a:xfrm>
            <a:custGeom>
              <a:avLst/>
              <a:gdLst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2644141 h 2644141"/>
                <a:gd name="connsiteX4" fmla="*/ 0 w 406491"/>
                <a:gd name="connsiteY4" fmla="*/ 0 h 2644141"/>
                <a:gd name="connsiteX0" fmla="*/ 0 w 406491"/>
                <a:gd name="connsiteY0" fmla="*/ 0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7144 w 406491"/>
                <a:gd name="connsiteY3" fmla="*/ 1798797 h 2644141"/>
                <a:gd name="connsiteX4" fmla="*/ 0 w 406491"/>
                <a:gd name="connsiteY4" fmla="*/ 0 h 2644141"/>
                <a:gd name="connsiteX0" fmla="*/ 687 w 407178"/>
                <a:gd name="connsiteY0" fmla="*/ 0 h 2644141"/>
                <a:gd name="connsiteX1" fmla="*/ 407178 w 407178"/>
                <a:gd name="connsiteY1" fmla="*/ 0 h 2644141"/>
                <a:gd name="connsiteX2" fmla="*/ 407178 w 407178"/>
                <a:gd name="connsiteY2" fmla="*/ 2644141 h 2644141"/>
                <a:gd name="connsiteX3" fmla="*/ 687 w 407178"/>
                <a:gd name="connsiteY3" fmla="*/ 1786891 h 2644141"/>
                <a:gd name="connsiteX4" fmla="*/ 687 w 407178"/>
                <a:gd name="connsiteY4" fmla="*/ 0 h 2644141"/>
                <a:gd name="connsiteX0" fmla="*/ 2875 w 406985"/>
                <a:gd name="connsiteY0" fmla="*/ 1552575 h 2644141"/>
                <a:gd name="connsiteX1" fmla="*/ 406985 w 406985"/>
                <a:gd name="connsiteY1" fmla="*/ 0 h 2644141"/>
                <a:gd name="connsiteX2" fmla="*/ 406985 w 406985"/>
                <a:gd name="connsiteY2" fmla="*/ 2644141 h 2644141"/>
                <a:gd name="connsiteX3" fmla="*/ 494 w 406985"/>
                <a:gd name="connsiteY3" fmla="*/ 1786891 h 2644141"/>
                <a:gd name="connsiteX4" fmla="*/ 2875 w 406985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2381 w 406491"/>
                <a:gd name="connsiteY0" fmla="*/ 1552575 h 2644141"/>
                <a:gd name="connsiteX1" fmla="*/ 406491 w 406491"/>
                <a:gd name="connsiteY1" fmla="*/ 0 h 2644141"/>
                <a:gd name="connsiteX2" fmla="*/ 406491 w 406491"/>
                <a:gd name="connsiteY2" fmla="*/ 2644141 h 2644141"/>
                <a:gd name="connsiteX3" fmla="*/ 0 w 406491"/>
                <a:gd name="connsiteY3" fmla="*/ 1786891 h 2644141"/>
                <a:gd name="connsiteX4" fmla="*/ 2381 w 406491"/>
                <a:gd name="connsiteY4" fmla="*/ 1552575 h 2644141"/>
                <a:gd name="connsiteX0" fmla="*/ 1351 w 417414"/>
                <a:gd name="connsiteY0" fmla="*/ 597165 h 2644141"/>
                <a:gd name="connsiteX1" fmla="*/ 417414 w 417414"/>
                <a:gd name="connsiteY1" fmla="*/ 0 h 2644141"/>
                <a:gd name="connsiteX2" fmla="*/ 417414 w 417414"/>
                <a:gd name="connsiteY2" fmla="*/ 2644141 h 2644141"/>
                <a:gd name="connsiteX3" fmla="*/ 10923 w 417414"/>
                <a:gd name="connsiteY3" fmla="*/ 1786891 h 2644141"/>
                <a:gd name="connsiteX4" fmla="*/ 1351 w 417414"/>
                <a:gd name="connsiteY4" fmla="*/ 597165 h 2644141"/>
                <a:gd name="connsiteX0" fmla="*/ 2381 w 418444"/>
                <a:gd name="connsiteY0" fmla="*/ 59716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1 w 418444"/>
                <a:gd name="connsiteY4" fmla="*/ 597165 h 2644141"/>
                <a:gd name="connsiteX0" fmla="*/ 2382 w 418444"/>
                <a:gd name="connsiteY0" fmla="*/ 572022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2382 w 418444"/>
                <a:gd name="connsiteY4" fmla="*/ 572022 h 2644141"/>
                <a:gd name="connsiteX0" fmla="*/ 109957 w 418444"/>
                <a:gd name="connsiteY0" fmla="*/ 265285 h 2644141"/>
                <a:gd name="connsiteX1" fmla="*/ 418444 w 418444"/>
                <a:gd name="connsiteY1" fmla="*/ 0 h 2644141"/>
                <a:gd name="connsiteX2" fmla="*/ 418444 w 418444"/>
                <a:gd name="connsiteY2" fmla="*/ 2644141 h 2644141"/>
                <a:gd name="connsiteX3" fmla="*/ 0 w 418444"/>
                <a:gd name="connsiteY3" fmla="*/ 785387 h 2644141"/>
                <a:gd name="connsiteX4" fmla="*/ 109957 w 418444"/>
                <a:gd name="connsiteY4" fmla="*/ 265285 h 2644141"/>
                <a:gd name="connsiteX0" fmla="*/ 4772 w 313259"/>
                <a:gd name="connsiteY0" fmla="*/ 265285 h 2644141"/>
                <a:gd name="connsiteX1" fmla="*/ 313259 w 313259"/>
                <a:gd name="connsiteY1" fmla="*/ 0 h 2644141"/>
                <a:gd name="connsiteX2" fmla="*/ 313259 w 313259"/>
                <a:gd name="connsiteY2" fmla="*/ 2644141 h 2644141"/>
                <a:gd name="connsiteX3" fmla="*/ 0 w 313259"/>
                <a:gd name="connsiteY3" fmla="*/ 453507 h 2644141"/>
                <a:gd name="connsiteX4" fmla="*/ 4772 w 313259"/>
                <a:gd name="connsiteY4" fmla="*/ 265285 h 2644141"/>
                <a:gd name="connsiteX0" fmla="*/ 9331 w 317818"/>
                <a:gd name="connsiteY0" fmla="*/ 265285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331 w 317818"/>
                <a:gd name="connsiteY4" fmla="*/ 265285 h 2644141"/>
                <a:gd name="connsiteX0" fmla="*/ 2181 w 319026"/>
                <a:gd name="connsiteY0" fmla="*/ 273142 h 2644141"/>
                <a:gd name="connsiteX1" fmla="*/ 319026 w 319026"/>
                <a:gd name="connsiteY1" fmla="*/ 0 h 2644141"/>
                <a:gd name="connsiteX2" fmla="*/ 319026 w 319026"/>
                <a:gd name="connsiteY2" fmla="*/ 2644141 h 2644141"/>
                <a:gd name="connsiteX3" fmla="*/ 1208 w 319026"/>
                <a:gd name="connsiteY3" fmla="*/ 459793 h 2644141"/>
                <a:gd name="connsiteX4" fmla="*/ 2181 w 319026"/>
                <a:gd name="connsiteY4" fmla="*/ 273142 h 2644141"/>
                <a:gd name="connsiteX0" fmla="*/ 973 w 317818"/>
                <a:gd name="connsiteY0" fmla="*/ 273142 h 2644141"/>
                <a:gd name="connsiteX1" fmla="*/ 317818 w 317818"/>
                <a:gd name="connsiteY1" fmla="*/ 0 h 2644141"/>
                <a:gd name="connsiteX2" fmla="*/ 317818 w 317818"/>
                <a:gd name="connsiteY2" fmla="*/ 2644141 h 2644141"/>
                <a:gd name="connsiteX3" fmla="*/ 0 w 317818"/>
                <a:gd name="connsiteY3" fmla="*/ 459793 h 2644141"/>
                <a:gd name="connsiteX4" fmla="*/ 973 w 317818"/>
                <a:gd name="connsiteY4" fmla="*/ 273142 h 2644141"/>
                <a:gd name="connsiteX0" fmla="*/ 1026 w 317871"/>
                <a:gd name="connsiteY0" fmla="*/ 273142 h 2644141"/>
                <a:gd name="connsiteX1" fmla="*/ 317871 w 317871"/>
                <a:gd name="connsiteY1" fmla="*/ 0 h 2644141"/>
                <a:gd name="connsiteX2" fmla="*/ 317871 w 317871"/>
                <a:gd name="connsiteY2" fmla="*/ 2644141 h 2644141"/>
                <a:gd name="connsiteX3" fmla="*/ 53 w 317871"/>
                <a:gd name="connsiteY3" fmla="*/ 459793 h 2644141"/>
                <a:gd name="connsiteX4" fmla="*/ 1026 w 317871"/>
                <a:gd name="connsiteY4" fmla="*/ 273142 h 2644141"/>
                <a:gd name="connsiteX0" fmla="*/ 9092 w 325937"/>
                <a:gd name="connsiteY0" fmla="*/ 273142 h 2644141"/>
                <a:gd name="connsiteX1" fmla="*/ 325937 w 325937"/>
                <a:gd name="connsiteY1" fmla="*/ 0 h 2644141"/>
                <a:gd name="connsiteX2" fmla="*/ 325937 w 325937"/>
                <a:gd name="connsiteY2" fmla="*/ 2644141 h 2644141"/>
                <a:gd name="connsiteX3" fmla="*/ 13 w 325937"/>
                <a:gd name="connsiteY3" fmla="*/ 398957 h 2644141"/>
                <a:gd name="connsiteX4" fmla="*/ 9092 w 325937"/>
                <a:gd name="connsiteY4" fmla="*/ 273142 h 2644141"/>
                <a:gd name="connsiteX0" fmla="*/ 0 w 326976"/>
                <a:gd name="connsiteY0" fmla="*/ 298315 h 2644141"/>
                <a:gd name="connsiteX1" fmla="*/ 326976 w 326976"/>
                <a:gd name="connsiteY1" fmla="*/ 0 h 2644141"/>
                <a:gd name="connsiteX2" fmla="*/ 326976 w 326976"/>
                <a:gd name="connsiteY2" fmla="*/ 2644141 h 2644141"/>
                <a:gd name="connsiteX3" fmla="*/ 1052 w 326976"/>
                <a:gd name="connsiteY3" fmla="*/ 398957 h 2644141"/>
                <a:gd name="connsiteX4" fmla="*/ 0 w 326976"/>
                <a:gd name="connsiteY4" fmla="*/ 298315 h 264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76" h="2644141">
                  <a:moveTo>
                    <a:pt x="0" y="298315"/>
                  </a:moveTo>
                  <a:lnTo>
                    <a:pt x="326976" y="0"/>
                  </a:lnTo>
                  <a:lnTo>
                    <a:pt x="326976" y="2644141"/>
                  </a:lnTo>
                  <a:cubicBezTo>
                    <a:pt x="221037" y="1916025"/>
                    <a:pt x="106991" y="1127073"/>
                    <a:pt x="1052" y="398957"/>
                  </a:cubicBezTo>
                  <a:cubicBezTo>
                    <a:pt x="598" y="326423"/>
                    <a:pt x="1216" y="380517"/>
                    <a:pt x="0" y="29831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1717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8609214" y="2606239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10263501" y="4608518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-1488543" y="10041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/>
        </p:nvGraphicFramePr>
        <p:xfrm>
          <a:off x="-3521896" y="1286035"/>
          <a:ext cx="6920891" cy="4724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481017" y="3126003"/>
                <a:ext cx="2506071" cy="369332"/>
              </a:xfrm>
              <a:prstGeom prst="rect">
                <a:avLst/>
              </a:prstGeom>
              <a:blipFill>
                <a:blip r:embed="rId13"/>
                <a:stretch>
                  <a:fillRect l="-8197" t="-1703" r="-24590" b="-17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2542" y="5303470"/>
                <a:ext cx="2796599" cy="369332"/>
              </a:xfrm>
              <a:prstGeom prst="rect">
                <a:avLst/>
              </a:prstGeom>
              <a:blipFill>
                <a:blip r:embed="rId14"/>
                <a:stretch>
                  <a:fillRect l="-1307" t="-9836" r="-130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7E274F1E-CF4F-4001-B1C9-4EF7EDB32B43}"/>
              </a:ext>
            </a:extLst>
          </p:cNvPr>
          <p:cNvSpPr txBox="1"/>
          <p:nvPr/>
        </p:nvSpPr>
        <p:spPr>
          <a:xfrm>
            <a:off x="1378641" y="2828171"/>
            <a:ext cx="1441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  <a:p>
            <a:r>
              <a:rPr lang="en-US" altLang="ja-JP" dirty="0"/>
              <a:t>No-slip</a:t>
            </a:r>
          </a:p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1103961" y="3292102"/>
            <a:ext cx="27468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1103961" y="3563568"/>
            <a:ext cx="274680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1016196" y="2828171"/>
            <a:ext cx="177969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1195433" y="2974768"/>
            <a:ext cx="91737" cy="917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15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4BF8-98AB-253E-9243-B90A3EB0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D1885B-94D1-0E3A-83B3-CCBCFA07A015}"/>
              </a:ext>
            </a:extLst>
          </p:cNvPr>
          <p:cNvSpPr/>
          <p:nvPr/>
        </p:nvSpPr>
        <p:spPr>
          <a:xfrm>
            <a:off x="41197" y="976403"/>
            <a:ext cx="13454743" cy="5394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9:3.5</a:t>
            </a:r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FE3D38D-4F9B-1A2A-3BCF-F6D54CA08FF5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BADC9294-652E-B60E-15C1-531AF9916F3C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5C5EF81-482D-5AAA-B6A0-C4F145B7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D9777A80-BA78-B6B2-6774-6F52BC589611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B198FB9-5A9C-3D19-8D5E-E2562A7E113B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3AEF4BD-6BB6-8ED9-BA24-463195257AA1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5C4EF9C9-5BEF-9852-7AA2-E8C7B6446F74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46AD9C4-DECC-A65D-88EB-B3CB7C1CA6BE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42FCC1B-E1C2-C87B-CC4F-4D7F9F0716D1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706FC49-AF98-083C-7E26-9AA66650F3DB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0EBF022F-DBF1-51F6-2C9E-E13F831BE93F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FC35D94A-98E5-3279-EFB6-1444BEA958B0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C741EE45-130C-EEA0-4009-8918B5B8D86E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9917CE20-A088-D3BA-03BF-B59FE8F4EF46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AC8C75FB-E59C-CCAB-7201-EF1CAE6C0482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841D801D-0B4C-B5F7-0DAB-F5870D4ECEB9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E6D64DA2-8998-7011-9293-49A0A84D814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46A0579E-94AC-921C-AE84-4357169BB6EC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1D1FE1D4-B6FB-F84E-C570-B1DD83E370FA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1F32FA7C-39DF-FD80-784D-8E1333E94D8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853D9C1D-D76F-327A-F235-F718CA96D433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EECCF21-64FB-B0B7-394D-09DBDBFEA8C1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05EBAE6D-727A-C318-EBAB-2BA7D2C54045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149C1493-903A-4FAA-EBDA-E27A28F272EE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EDB79CD-90B7-D59D-DBF1-CC9FA708A257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00589470-9C0C-4198-116E-F199E3878C8A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3686063-81DF-B130-ADB6-9DAD9345180B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4515BC06-09E7-D320-FDB6-422585FB2027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0DF6B17B-3A57-1D82-57FA-B19C9D651CCB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007D4EB1-3909-6C37-A55B-948B230896F6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C7960BDB-B115-AF49-929E-783C9840F2B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BD3E2D12-BA14-0BB6-DDAB-774DB795A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18071F43-8B4D-591B-E2AC-C818BB132B87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94C76962-27BD-BBEB-DA69-A7385CC4C3A2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B9A7EB25-E70C-635D-7B90-11A1A1CAF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BB50C244-9AD3-1DE1-6E9D-421B248275AF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6D03F041-D93C-7CEE-AB7C-9F3C9D93EBFD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5650515-154C-C581-F678-6EA138FA2F79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9C37CFFB-DFC6-8AFC-0718-A1A7633EE707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8DB78B78-397F-77C4-B890-7425390F284D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1C88DEE7-B4E5-96B7-FF3E-7391A93DDCDB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A45FEE4-0158-BA11-C9D0-689E5993C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4C6CAF61-90B4-C022-B5DB-5DBBE20F67AA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E01426F3-7A09-A0E5-BBD5-BADC00DBA98A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58C18CA1-F598-9E2C-56D1-1CD93042D58A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1714ECF9-25A5-902C-6081-911BEDA90555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54532218-51D1-A684-3281-284C91F2735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30A9F31D-4932-3596-BF4C-6B410ED3AD2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4956A50B-E17B-26BD-C696-AA5688A44830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152502FF-0B21-0DCA-FAE5-D485DA6D53B6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B40B3512-3DA8-E827-AD21-7861EDFBDF78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44CC349F-9DC4-CE18-4D90-5FFF8A908177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60B7F749-E43E-610B-DCF9-703AB5746A30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2448634D-E1A2-8005-8C83-380BA6E459A2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19D1173C-9058-DB75-BD72-89E2F4394148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930FDCA6-6D74-40F3-9E3C-8E50F3ADA7BC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CDA47278-BBFC-186F-A289-F83604595E5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F4B9A929-5954-09D0-10BC-1E07507B069F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2D435898-EB21-F792-BC72-AFAE08876E36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9B1A585D-8CA9-6582-9219-003F2F5B4222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7CDAC2A-15C0-9F41-3DA6-31F2A76288F2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48C66CB1-05EA-2A50-9A53-5D5103C83B6E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CD3D3643-E199-2D4A-9BA1-9DD96759A52C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6BBAA2C6-9017-463B-6674-3D801E745E1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A44039BF-B553-A737-DF35-75152609D203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BBAFD9A8-736E-7043-57A4-4B893B068852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0807B86B-5BD9-7798-1CC2-D11F6185A87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2C6EAAD3-2EFD-9F81-F24A-ECFD3D8F82F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9596508-2955-3DE1-2DA0-2234C5307BD1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D62DD0C9-F745-8530-3313-04AAE0E3D205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6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57507-32EB-135E-7223-403481BC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559AF2-B84A-2E2F-6F3F-9DCE36E40DB7}"/>
              </a:ext>
            </a:extLst>
          </p:cNvPr>
          <p:cNvSpPr/>
          <p:nvPr/>
        </p:nvSpPr>
        <p:spPr>
          <a:xfrm>
            <a:off x="444772" y="1016744"/>
            <a:ext cx="12537804" cy="502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C56B9D9C-5379-AD81-7ECF-6A1734AFCD8D}"/>
              </a:ext>
            </a:extLst>
          </p:cNvPr>
          <p:cNvSpPr/>
          <p:nvPr/>
        </p:nvSpPr>
        <p:spPr>
          <a:xfrm>
            <a:off x="6466472" y="12344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65E695CD-A523-228D-1E3C-4BD70CF23BB8}"/>
              </a:ext>
            </a:extLst>
          </p:cNvPr>
          <p:cNvCxnSpPr/>
          <p:nvPr/>
        </p:nvCxnSpPr>
        <p:spPr>
          <a:xfrm>
            <a:off x="7202613" y="50376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0926A40-694D-D7E9-D051-0F7D2750E2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2378" y="12344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/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400" dirty="0"/>
                  <a:t> [deg]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88D2A08-7D4F-29EC-597C-ED3A382A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808" y="5443834"/>
                <a:ext cx="3976793" cy="461665"/>
              </a:xfrm>
              <a:prstGeom prst="rect">
                <a:avLst/>
              </a:prstGeom>
              <a:blipFill>
                <a:blip r:embed="rId4"/>
                <a:stretch>
                  <a:fillRect l="-1994" t="-10526" r="-199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/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4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400" dirty="0"/>
                  <a:t> [nm]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21D0B428-B8B8-8268-6A69-5FF8A74CD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403040" y="3043633"/>
                <a:ext cx="2526974" cy="461665"/>
              </a:xfrm>
              <a:prstGeom prst="rect">
                <a:avLst/>
              </a:prstGeom>
              <a:blipFill>
                <a:blip r:embed="rId5"/>
                <a:stretch>
                  <a:fillRect l="-10667" t="-2899" r="-30667" b="-31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2DFC030-A567-85F4-85E8-17867FF05933}"/>
              </a:ext>
            </a:extLst>
          </p:cNvPr>
          <p:cNvSpPr/>
          <p:nvPr/>
        </p:nvSpPr>
        <p:spPr>
          <a:xfrm>
            <a:off x="9290278" y="49896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4A317A9-C980-A904-1D7A-E0C128DEC3A9}"/>
              </a:ext>
            </a:extLst>
          </p:cNvPr>
          <p:cNvSpPr/>
          <p:nvPr/>
        </p:nvSpPr>
        <p:spPr>
          <a:xfrm>
            <a:off x="11300365" y="14374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9B48452-3BEE-69D8-0058-C5A2008C4D5A}"/>
              </a:ext>
            </a:extLst>
          </p:cNvPr>
          <p:cNvSpPr txBox="1"/>
          <p:nvPr/>
        </p:nvSpPr>
        <p:spPr>
          <a:xfrm>
            <a:off x="11215726" y="34650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7660220-1F29-0396-CE3E-B678FD4F8952}"/>
              </a:ext>
            </a:extLst>
          </p:cNvPr>
          <p:cNvSpPr txBox="1"/>
          <p:nvPr/>
        </p:nvSpPr>
        <p:spPr>
          <a:xfrm>
            <a:off x="9385170" y="33471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6AF509B6-6FED-DE6A-9F72-5E4FC8AC0B34}"/>
              </a:ext>
            </a:extLst>
          </p:cNvPr>
          <p:cNvSpPr/>
          <p:nvPr/>
        </p:nvSpPr>
        <p:spPr>
          <a:xfrm rot="21431023">
            <a:off x="9138859" y="29639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C15C0794-7BE3-ED5D-B87B-E416E62E4002}"/>
              </a:ext>
            </a:extLst>
          </p:cNvPr>
          <p:cNvGrpSpPr/>
          <p:nvPr/>
        </p:nvGrpSpPr>
        <p:grpSpPr>
          <a:xfrm>
            <a:off x="7273239" y="1558039"/>
            <a:ext cx="1936256" cy="2233019"/>
            <a:chOff x="3737113" y="1571579"/>
            <a:chExt cx="2107125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FA5228C-F2E9-1250-2168-E6B5E61838B1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4D49181-470B-B43D-9F54-EB9D236BBB29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0861AFD5-CC05-8848-6C0F-D05B99B750DE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920B0577-AD4D-54E1-63C8-772379A48163}"/>
                </a:ext>
              </a:extLst>
            </p:cNvPr>
            <p:cNvGrpSpPr/>
            <p:nvPr/>
          </p:nvGrpSpPr>
          <p:grpSpPr>
            <a:xfrm>
              <a:off x="3825948" y="1833471"/>
              <a:ext cx="796747" cy="334938"/>
              <a:chOff x="3870678" y="1922925"/>
              <a:chExt cx="796747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FC086307-3C13-09E5-1332-9C682FE05F7C}"/>
                  </a:ext>
                </a:extLst>
              </p:cNvPr>
              <p:cNvSpPr txBox="1"/>
              <p:nvPr/>
            </p:nvSpPr>
            <p:spPr>
              <a:xfrm>
                <a:off x="4021624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252EE4CB-6137-EA57-3B01-21F890318CC4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3BCCD3DA-D590-4033-058E-341A880DB413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966E6D9D-5A83-0B38-7D3F-B1C78691DA6F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8DD929B9-680B-89E7-5740-D33AAF82541A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5D67E8A7-45C7-6657-259C-5DFA80EAE3BB}"/>
                </a:ext>
              </a:extLst>
            </p:cNvPr>
            <p:cNvGrpSpPr/>
            <p:nvPr/>
          </p:nvGrpSpPr>
          <p:grpSpPr>
            <a:xfrm>
              <a:off x="3825867" y="2619147"/>
              <a:ext cx="858161" cy="334938"/>
              <a:chOff x="3870597" y="2708601"/>
              <a:chExt cx="858161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2F223DB2-FAE1-404D-07F7-8A39B84909DC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B6F5E86A-A3B0-ABAE-81D3-44874264572B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9420CAA6-21E6-209A-7D80-6CEDD7D064CB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E0C591B0-19AC-D7C3-B4F3-C8CC6607E633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C46959EA-8F22-5A50-E390-D54DE8BB37D1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EBBD4E13-054C-5F91-10B6-E37C4CEFB486}"/>
                </a:ext>
              </a:extLst>
            </p:cNvPr>
            <p:cNvGrpSpPr/>
            <p:nvPr/>
          </p:nvGrpSpPr>
          <p:grpSpPr>
            <a:xfrm>
              <a:off x="3822197" y="2881039"/>
              <a:ext cx="1754717" cy="334938"/>
              <a:chOff x="3866927" y="2970493"/>
              <a:chExt cx="1754717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C3D3CA55-0C82-87DB-AABD-085026224D92}"/>
                  </a:ext>
                </a:extLst>
              </p:cNvPr>
              <p:cNvSpPr txBox="1"/>
              <p:nvPr/>
            </p:nvSpPr>
            <p:spPr>
              <a:xfrm>
                <a:off x="4021623" y="2970493"/>
                <a:ext cx="160002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65F00130-8E4E-4C54-8622-E7E95BCBD75E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A2B6DF0A-5FD6-0A5B-96AC-288DD08531F0}"/>
                </a:ext>
              </a:extLst>
            </p:cNvPr>
            <p:cNvGrpSpPr/>
            <p:nvPr/>
          </p:nvGrpSpPr>
          <p:grpSpPr>
            <a:xfrm>
              <a:off x="3790806" y="3666717"/>
              <a:ext cx="2053432" cy="334938"/>
              <a:chOff x="3835536" y="3756171"/>
              <a:chExt cx="2053432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F87DE6CE-9A34-489D-F90A-3E49C78CA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4" cy="3349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582A043-99A5-DA76-F042-3397CE134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47EFE9F6-1513-D6DA-03FA-E1052D504DDE}"/>
                </a:ext>
              </a:extLst>
            </p:cNvPr>
            <p:cNvGrpSpPr/>
            <p:nvPr/>
          </p:nvGrpSpPr>
          <p:grpSpPr>
            <a:xfrm>
              <a:off x="3790806" y="3404823"/>
              <a:ext cx="1945275" cy="334938"/>
              <a:chOff x="3835536" y="3494277"/>
              <a:chExt cx="1945275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7220ED55-20F5-F272-2B58-EC8831741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7" cy="3349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5542477F-E409-3D50-24F1-2044DAF80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4F9F99CB-4FB0-3D7C-3B13-30B492D552C6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B7332D28-1E0A-4D86-1068-6C6F8F52A7B7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FF102C17-39C0-133B-00BE-EB48795002EE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AC93DB6D-E3F8-7190-E5DA-98FF8997C816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064C483C-5893-3E16-1571-AFDE16E9FC16}"/>
              </a:ext>
            </a:extLst>
          </p:cNvPr>
          <p:cNvSpPr txBox="1"/>
          <p:nvPr/>
        </p:nvSpPr>
        <p:spPr>
          <a:xfrm>
            <a:off x="7379407" y="44890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9829BEC7-22C1-6D0C-D7B9-641DBD4A5E23}"/>
              </a:ext>
            </a:extLst>
          </p:cNvPr>
          <p:cNvSpPr txBox="1"/>
          <p:nvPr/>
        </p:nvSpPr>
        <p:spPr>
          <a:xfrm>
            <a:off x="11118355" y="44890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B19DD4B-3F5E-45D6-9C3C-F4B3A096C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56DDF79B-E0FA-983A-3487-959DD2C45212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A3FF33C6-5D12-CFA6-D720-462EF8EB0111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572313C3-4174-56E8-C66C-94AED8EF66C1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D5C958B1-4854-6339-ADC9-32FA8390FFBB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7A03C195-5738-157B-ACFB-AAE68A12B977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46885BA3-5F43-D966-E169-2C87B6AF6A98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3A855552-0FEA-4388-C8D2-9C68D8F34244}"/>
              </a:ext>
            </a:extLst>
          </p:cNvPr>
          <p:cNvSpPr txBox="1"/>
          <p:nvPr/>
        </p:nvSpPr>
        <p:spPr>
          <a:xfrm rot="19443061">
            <a:off x="927033" y="2801168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effectLst>
                  <a:glow rad="203200">
                    <a:schemeClr val="accent1">
                      <a:alpha val="40000"/>
                    </a:schemeClr>
                  </a:glow>
                </a:effectLst>
              </a:rPr>
              <a:t>Damping</a:t>
            </a:r>
            <a:endParaRPr lang="ja-JP" altLang="en-US" sz="2800" b="1" dirty="0">
              <a:solidFill>
                <a:schemeClr val="bg1"/>
              </a:solidFill>
              <a:effectLst>
                <a:glow rad="2032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B7A900-0239-5DDB-7509-1A9F232235DC}"/>
              </a:ext>
            </a:extLst>
          </p:cNvPr>
          <p:cNvSpPr txBox="1"/>
          <p:nvPr/>
        </p:nvSpPr>
        <p:spPr>
          <a:xfrm>
            <a:off x="3121908" y="-182393"/>
            <a:ext cx="2005677" cy="646331"/>
          </a:xfrm>
          <a:prstGeom prst="rect">
            <a:avLst/>
          </a:prstGeom>
          <a:noFill/>
          <a:scene3d>
            <a:camera prst="orthographicFront">
              <a:rot lat="1800000" lon="1818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Damping</a:t>
            </a:r>
            <a:endParaRPr kumimoji="1" lang="ja-JP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06B33D-BB6C-161D-369B-2C7CEF59BADD}"/>
              </a:ext>
            </a:extLst>
          </p:cNvPr>
          <p:cNvSpPr txBox="1"/>
          <p:nvPr/>
        </p:nvSpPr>
        <p:spPr>
          <a:xfrm rot="1230592">
            <a:off x="2425440" y="4516298"/>
            <a:ext cx="2048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4472C4">
                      <a:alpha val="40000"/>
                    </a:srgbClr>
                  </a:glow>
                </a:effectLst>
                <a:uLnTx/>
                <a:uFillTx/>
                <a:latin typeface="Times New Roman"/>
                <a:ea typeface="游ゴシック"/>
                <a:cs typeface="+mn-cs"/>
              </a:rPr>
              <a:t>Topography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03200">
                  <a:srgbClr val="4472C4">
                    <a:alpha val="40000"/>
                  </a:srgbClr>
                </a:glow>
              </a:effectLst>
              <a:uLnTx/>
              <a:uFillTx/>
              <a:latin typeface="Times New Roman"/>
              <a:ea typeface="游ゴシック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215B1E-3B58-86AA-27A7-008082EEE2FA}"/>
              </a:ext>
            </a:extLst>
          </p:cNvPr>
          <p:cNvSpPr/>
          <p:nvPr/>
        </p:nvSpPr>
        <p:spPr>
          <a:xfrm>
            <a:off x="1729174" y="-1012871"/>
            <a:ext cx="1425440" cy="1585340"/>
          </a:xfrm>
          <a:prstGeom prst="rect">
            <a:avLst/>
          </a:prstGeom>
          <a:scene3d>
            <a:camera prst="isometricLeftDown">
              <a:rot lat="1251680" lon="18131934" rev="298808"/>
            </a:camera>
            <a:lightRig rig="threePt" dir="t"/>
          </a:scene3d>
          <a:sp3d>
            <a:bevelT w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9094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8DD5245-8FB0-21DE-EFAC-F3B7A09B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044"/>
            <a:ext cx="12192000" cy="488391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BA4C79D-77BF-9E01-C71C-F36DA9EC2235}"/>
              </a:ext>
            </a:extLst>
          </p:cNvPr>
          <p:cNvSpPr/>
          <p:nvPr/>
        </p:nvSpPr>
        <p:spPr>
          <a:xfrm>
            <a:off x="436518" y="134256"/>
            <a:ext cx="3240000" cy="126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 cm * 3.5 cm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170EEDC-2D0D-1A57-1E03-7C43225368CD}"/>
              </a:ext>
            </a:extLst>
          </p:cNvPr>
          <p:cNvSpPr/>
          <p:nvPr/>
        </p:nvSpPr>
        <p:spPr>
          <a:xfrm>
            <a:off x="4302373" y="158283"/>
            <a:ext cx="3240000" cy="12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31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66277FF-A10A-4C9E-B2AA-5C0194AB909F}"/>
              </a:ext>
            </a:extLst>
          </p:cNvPr>
          <p:cNvSpPr/>
          <p:nvPr/>
        </p:nvSpPr>
        <p:spPr>
          <a:xfrm>
            <a:off x="6972088" y="1398935"/>
            <a:ext cx="6148080" cy="463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3121C749-E845-44A5-96E3-BB0AD556AD7E}"/>
              </a:ext>
            </a:extLst>
          </p:cNvPr>
          <p:cNvCxnSpPr/>
          <p:nvPr/>
        </p:nvCxnSpPr>
        <p:spPr>
          <a:xfrm>
            <a:off x="7708229" y="5202197"/>
            <a:ext cx="5132805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図 53" descr="ダイアグラ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63388F7-1C65-425C-8DFA-714AFD27C4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7994" y="1398935"/>
            <a:ext cx="5852172" cy="4389129"/>
          </a:xfrm>
          <a:custGeom>
            <a:avLst/>
            <a:gdLst>
              <a:gd name="connsiteX0" fmla="*/ 474495 w 5852172"/>
              <a:gd name="connsiteY0" fmla="*/ 234663 h 4389129"/>
              <a:gd name="connsiteX1" fmla="*/ 474495 w 5852172"/>
              <a:gd name="connsiteY1" fmla="*/ 2390254 h 4389129"/>
              <a:gd name="connsiteX2" fmla="*/ 2180278 w 5852172"/>
              <a:gd name="connsiteY2" fmla="*/ 2390254 h 4389129"/>
              <a:gd name="connsiteX3" fmla="*/ 2180278 w 5852172"/>
              <a:gd name="connsiteY3" fmla="*/ 234663 h 4389129"/>
              <a:gd name="connsiteX4" fmla="*/ 0 w 5852172"/>
              <a:gd name="connsiteY4" fmla="*/ 0 h 4389129"/>
              <a:gd name="connsiteX5" fmla="*/ 5852172 w 5852172"/>
              <a:gd name="connsiteY5" fmla="*/ 0 h 4389129"/>
              <a:gd name="connsiteX6" fmla="*/ 5852172 w 5852172"/>
              <a:gd name="connsiteY6" fmla="*/ 4389129 h 4389129"/>
              <a:gd name="connsiteX7" fmla="*/ 0 w 5852172"/>
              <a:gd name="connsiteY7" fmla="*/ 4389129 h 438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2172" h="4389129">
                <a:moveTo>
                  <a:pt x="474495" y="234663"/>
                </a:moveTo>
                <a:lnTo>
                  <a:pt x="474495" y="2390254"/>
                </a:lnTo>
                <a:lnTo>
                  <a:pt x="2180278" y="2390254"/>
                </a:lnTo>
                <a:lnTo>
                  <a:pt x="2180278" y="234663"/>
                </a:lnTo>
                <a:close/>
                <a:moveTo>
                  <a:pt x="0" y="0"/>
                </a:moveTo>
                <a:lnTo>
                  <a:pt x="5852172" y="0"/>
                </a:lnTo>
                <a:lnTo>
                  <a:pt x="5852172" y="4389129"/>
                </a:lnTo>
                <a:lnTo>
                  <a:pt x="0" y="438912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/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Intrinsic contact angle,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 sz="2000" dirty="0"/>
                  <a:t> [deg]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E59FD0BC-5A44-4081-98C9-F399935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786" y="5608334"/>
                <a:ext cx="3342069" cy="400110"/>
              </a:xfrm>
              <a:prstGeom prst="rect">
                <a:avLst/>
              </a:prstGeom>
              <a:blipFill>
                <a:blip r:embed="rId3"/>
                <a:stretch>
                  <a:fillRect l="-1460" t="-7576" r="-1642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/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dirty="0"/>
                  <a:t>Slip length,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ja-JP" sz="2000" dirty="0"/>
                  <a:t> [nm]</a:t>
                </a:r>
                <a:endParaRPr lang="ja-JP" altLang="en-US" sz="2000" dirty="0"/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CE4A949F-5974-49BE-A2BC-65A1E71A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05569" y="3238910"/>
                <a:ext cx="2133148" cy="400110"/>
              </a:xfrm>
              <a:prstGeom prst="rect">
                <a:avLst/>
              </a:prstGeom>
              <a:blipFill>
                <a:blip r:embed="rId4"/>
                <a:stretch>
                  <a:fillRect l="-9231" t="-2571" r="-27692" b="-3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4666D71-FB38-4D51-8A72-B027AD800BD8}"/>
              </a:ext>
            </a:extLst>
          </p:cNvPr>
          <p:cNvSpPr/>
          <p:nvPr/>
        </p:nvSpPr>
        <p:spPr>
          <a:xfrm>
            <a:off x="9795894" y="5154179"/>
            <a:ext cx="102393" cy="102393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371A8C7-4B01-4EFB-84E5-84897916EC40}"/>
              </a:ext>
            </a:extLst>
          </p:cNvPr>
          <p:cNvSpPr/>
          <p:nvPr/>
        </p:nvSpPr>
        <p:spPr>
          <a:xfrm>
            <a:off x="11805981" y="1601935"/>
            <a:ext cx="1035050" cy="378460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4136B6FB-9BCE-40D4-974C-FDEF299963E7}"/>
              </a:ext>
            </a:extLst>
          </p:cNvPr>
          <p:cNvSpPr txBox="1"/>
          <p:nvPr/>
        </p:nvSpPr>
        <p:spPr>
          <a:xfrm>
            <a:off x="11721342" y="36295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Unfeasible</a:t>
            </a:r>
            <a:endParaRPr lang="ja-JP" altLang="ja-JP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C044323-033E-4FE9-8564-A9A345DEAEBF}"/>
              </a:ext>
            </a:extLst>
          </p:cNvPr>
          <p:cNvSpPr txBox="1"/>
          <p:nvPr/>
        </p:nvSpPr>
        <p:spPr>
          <a:xfrm>
            <a:off x="9890786" y="351167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Decrease </a:t>
            </a:r>
          </a:p>
          <a:p>
            <a:r>
              <a:rPr lang="en-US" altLang="ja-JP" dirty="0">
                <a:effectLst>
                  <a:glow rad="88900">
                    <a:schemeClr val="bg1"/>
                  </a:glow>
                </a:effectLst>
              </a:rPr>
              <a:t>in electrolytes</a:t>
            </a:r>
            <a:endParaRPr lang="ja-JP" altLang="ja-JP" dirty="0"/>
          </a:p>
        </p:txBody>
      </p:sp>
      <p:sp>
        <p:nvSpPr>
          <p:cNvPr id="62" name="矢印: 下 61">
            <a:extLst>
              <a:ext uri="{FF2B5EF4-FFF2-40B4-BE49-F238E27FC236}">
                <a16:creationId xmlns:a16="http://schemas.microsoft.com/office/drawing/2014/main" id="{A23E6ABB-F28C-4E1B-A774-BB7FCB35C3F4}"/>
              </a:ext>
            </a:extLst>
          </p:cNvPr>
          <p:cNvSpPr/>
          <p:nvPr/>
        </p:nvSpPr>
        <p:spPr>
          <a:xfrm rot="21431023">
            <a:off x="9644475" y="3128424"/>
            <a:ext cx="302830" cy="1848962"/>
          </a:xfrm>
          <a:prstGeom prst="downArrow">
            <a:avLst/>
          </a:prstGeom>
          <a:gradFill>
            <a:gsLst>
              <a:gs pos="0">
                <a:srgbClr val="008000">
                  <a:alpha val="0"/>
                </a:srgbClr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F1CBC2DB-924B-49E3-A5E7-5893469388A2}"/>
              </a:ext>
            </a:extLst>
          </p:cNvPr>
          <p:cNvGrpSpPr/>
          <p:nvPr/>
        </p:nvGrpSpPr>
        <p:grpSpPr>
          <a:xfrm>
            <a:off x="7778858" y="1722539"/>
            <a:ext cx="1936256" cy="2233019"/>
            <a:chOff x="3737113" y="1571579"/>
            <a:chExt cx="2107126" cy="2430076"/>
          </a:xfrm>
        </p:grpSpPr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1A9F9A45-2A06-4AB3-847D-510B5FDF702C}"/>
                </a:ext>
              </a:extLst>
            </p:cNvPr>
            <p:cNvGrpSpPr/>
            <p:nvPr/>
          </p:nvGrpSpPr>
          <p:grpSpPr>
            <a:xfrm>
              <a:off x="3831951" y="1571579"/>
              <a:ext cx="748879" cy="334938"/>
              <a:chOff x="3876681" y="1661033"/>
              <a:chExt cx="748879" cy="334938"/>
            </a:xfrm>
          </p:grpSpPr>
          <p:sp>
            <p:nvSpPr>
              <p:cNvPr id="90" name="テキスト ボックス 89">
                <a:extLst>
                  <a:ext uri="{FF2B5EF4-FFF2-40B4-BE49-F238E27FC236}">
                    <a16:creationId xmlns:a16="http://schemas.microsoft.com/office/drawing/2014/main" id="{6ECD2E04-4916-47BB-946B-DEC98F744E55}"/>
                  </a:ext>
                </a:extLst>
              </p:cNvPr>
              <p:cNvSpPr txBox="1"/>
              <p:nvPr/>
            </p:nvSpPr>
            <p:spPr>
              <a:xfrm>
                <a:off x="4021626" y="1661033"/>
                <a:ext cx="603934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Mica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91" name="五角形 90">
                <a:extLst>
                  <a:ext uri="{FF2B5EF4-FFF2-40B4-BE49-F238E27FC236}">
                    <a16:creationId xmlns:a16="http://schemas.microsoft.com/office/drawing/2014/main" id="{A02E014C-37A3-4EB6-B61A-16CFCFFBB09A}"/>
                  </a:ext>
                </a:extLst>
              </p:cNvPr>
              <p:cNvSpPr/>
              <p:nvPr/>
            </p:nvSpPr>
            <p:spPr>
              <a:xfrm>
                <a:off x="3876681" y="1764935"/>
                <a:ext cx="99973" cy="99973"/>
              </a:xfrm>
              <a:prstGeom prst="pentagon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D51D8B2-0485-4849-8824-7A5197C8C4DF}"/>
                </a:ext>
              </a:extLst>
            </p:cNvPr>
            <p:cNvGrpSpPr/>
            <p:nvPr/>
          </p:nvGrpSpPr>
          <p:grpSpPr>
            <a:xfrm>
              <a:off x="3825948" y="1833471"/>
              <a:ext cx="796749" cy="334938"/>
              <a:chOff x="3870678" y="1922925"/>
              <a:chExt cx="796749" cy="334938"/>
            </a:xfrm>
          </p:grpSpPr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EAC17BD9-94A2-455B-9EDB-9660F648996F}"/>
                  </a:ext>
                </a:extLst>
              </p:cNvPr>
              <p:cNvSpPr txBox="1"/>
              <p:nvPr/>
            </p:nvSpPr>
            <p:spPr>
              <a:xfrm>
                <a:off x="4021626" y="1922925"/>
                <a:ext cx="6458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Silica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9" name="楕円 88">
                <a:extLst>
                  <a:ext uri="{FF2B5EF4-FFF2-40B4-BE49-F238E27FC236}">
                    <a16:creationId xmlns:a16="http://schemas.microsoft.com/office/drawing/2014/main" id="{9F71640B-5CD8-4281-AD07-634924F1908B}"/>
                  </a:ext>
                </a:extLst>
              </p:cNvPr>
              <p:cNvSpPr/>
              <p:nvPr/>
            </p:nvSpPr>
            <p:spPr>
              <a:xfrm>
                <a:off x="3870678" y="2020824"/>
                <a:ext cx="111978" cy="11197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1351E678-9ED3-4673-A0A4-A70AA9DF3E58}"/>
                </a:ext>
              </a:extLst>
            </p:cNvPr>
            <p:cNvGrpSpPr/>
            <p:nvPr/>
          </p:nvGrpSpPr>
          <p:grpSpPr>
            <a:xfrm>
              <a:off x="3812897" y="2095363"/>
              <a:ext cx="841199" cy="334938"/>
              <a:chOff x="3857627" y="2184817"/>
              <a:chExt cx="841199" cy="334938"/>
            </a:xfrm>
          </p:grpSpPr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E4309AE2-B961-40CC-8215-FD2A363B3354}"/>
                  </a:ext>
                </a:extLst>
              </p:cNvPr>
              <p:cNvSpPr txBox="1"/>
              <p:nvPr/>
            </p:nvSpPr>
            <p:spPr>
              <a:xfrm>
                <a:off x="4021625" y="2184817"/>
                <a:ext cx="677201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FDTS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7" name="二等辺三角形 86">
                <a:extLst>
                  <a:ext uri="{FF2B5EF4-FFF2-40B4-BE49-F238E27FC236}">
                    <a16:creationId xmlns:a16="http://schemas.microsoft.com/office/drawing/2014/main" id="{62E6E244-3104-4938-B514-F84EA162B17D}"/>
                  </a:ext>
                </a:extLst>
              </p:cNvPr>
              <p:cNvSpPr/>
              <p:nvPr/>
            </p:nvSpPr>
            <p:spPr>
              <a:xfrm rot="16200000">
                <a:off x="3857627" y="2275109"/>
                <a:ext cx="127194" cy="127194"/>
              </a:xfrm>
              <a:prstGeom prst="triangle">
                <a:avLst/>
              </a:prstGeom>
              <a:solidFill>
                <a:srgbClr val="A52A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A73D551-67BF-4772-982F-49ACE514C85B}"/>
                </a:ext>
              </a:extLst>
            </p:cNvPr>
            <p:cNvGrpSpPr/>
            <p:nvPr/>
          </p:nvGrpSpPr>
          <p:grpSpPr>
            <a:xfrm>
              <a:off x="3825867" y="2619147"/>
              <a:ext cx="858162" cy="334938"/>
              <a:chOff x="3870597" y="2708601"/>
              <a:chExt cx="858162" cy="334938"/>
            </a:xfrm>
          </p:grpSpPr>
          <p:sp>
            <p:nvSpPr>
              <p:cNvPr id="84" name="テキスト ボックス 83">
                <a:extLst>
                  <a:ext uri="{FF2B5EF4-FFF2-40B4-BE49-F238E27FC236}">
                    <a16:creationId xmlns:a16="http://schemas.microsoft.com/office/drawing/2014/main" id="{6B6EDA64-9918-4CEB-9C47-1DE8772340E3}"/>
                  </a:ext>
                </a:extLst>
              </p:cNvPr>
              <p:cNvSpPr txBox="1"/>
              <p:nvPr/>
            </p:nvSpPr>
            <p:spPr>
              <a:xfrm>
                <a:off x="4021624" y="2708601"/>
                <a:ext cx="707135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Teflon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5" name="二等辺三角形 84">
                <a:extLst>
                  <a:ext uri="{FF2B5EF4-FFF2-40B4-BE49-F238E27FC236}">
                    <a16:creationId xmlns:a16="http://schemas.microsoft.com/office/drawing/2014/main" id="{EB980194-AD92-42C8-8C34-F59E2739007E}"/>
                  </a:ext>
                </a:extLst>
              </p:cNvPr>
              <p:cNvSpPr/>
              <p:nvPr/>
            </p:nvSpPr>
            <p:spPr>
              <a:xfrm rot="5400000">
                <a:off x="3870597" y="2800976"/>
                <a:ext cx="123026" cy="123026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AF3C87A7-E309-4EE6-BE68-C79B02A4286C}"/>
                </a:ext>
              </a:extLst>
            </p:cNvPr>
            <p:cNvGrpSpPr/>
            <p:nvPr/>
          </p:nvGrpSpPr>
          <p:grpSpPr>
            <a:xfrm>
              <a:off x="3806430" y="2357255"/>
              <a:ext cx="852410" cy="334938"/>
              <a:chOff x="3851160" y="2446709"/>
              <a:chExt cx="852410" cy="334938"/>
            </a:xfrm>
          </p:grpSpPr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DD60FB11-BBE6-4557-88FB-8F72D0993AB0}"/>
                  </a:ext>
                </a:extLst>
              </p:cNvPr>
              <p:cNvSpPr txBox="1"/>
              <p:nvPr/>
            </p:nvSpPr>
            <p:spPr>
              <a:xfrm>
                <a:off x="4021624" y="2446709"/>
                <a:ext cx="681946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FOPA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3" name="ひし形 82">
                <a:extLst>
                  <a:ext uri="{FF2B5EF4-FFF2-40B4-BE49-F238E27FC236}">
                    <a16:creationId xmlns:a16="http://schemas.microsoft.com/office/drawing/2014/main" id="{8D9BC51D-A0F2-4FDC-A0BE-376CAB1EF414}"/>
                  </a:ext>
                </a:extLst>
              </p:cNvPr>
              <p:cNvSpPr/>
              <p:nvPr/>
            </p:nvSpPr>
            <p:spPr>
              <a:xfrm>
                <a:off x="3851160" y="2525090"/>
                <a:ext cx="151015" cy="151015"/>
              </a:xfrm>
              <a:prstGeom prst="diamond">
                <a:avLst/>
              </a:prstGeom>
              <a:solidFill>
                <a:srgbClr val="FFA5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81B232A-564F-49E6-A6A6-0C7A76084CC8}"/>
                </a:ext>
              </a:extLst>
            </p:cNvPr>
            <p:cNvGrpSpPr/>
            <p:nvPr/>
          </p:nvGrpSpPr>
          <p:grpSpPr>
            <a:xfrm>
              <a:off x="3822197" y="2881039"/>
              <a:ext cx="1754719" cy="334938"/>
              <a:chOff x="3866927" y="2970493"/>
              <a:chExt cx="1754719" cy="334938"/>
            </a:xfrm>
          </p:grpSpPr>
          <p:sp>
            <p:nvSpPr>
              <p:cNvPr id="80" name="テキスト ボックス 79">
                <a:extLst>
                  <a:ext uri="{FF2B5EF4-FFF2-40B4-BE49-F238E27FC236}">
                    <a16:creationId xmlns:a16="http://schemas.microsoft.com/office/drawing/2014/main" id="{0CB247B5-45BA-403C-A9B5-953F8332F821}"/>
                  </a:ext>
                </a:extLst>
              </p:cNvPr>
              <p:cNvSpPr txBox="1"/>
              <p:nvPr/>
            </p:nvSpPr>
            <p:spPr>
              <a:xfrm>
                <a:off x="4021624" y="2970493"/>
                <a:ext cx="1600022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(DI water)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81" name="正方形/長方形 80">
                <a:extLst>
                  <a:ext uri="{FF2B5EF4-FFF2-40B4-BE49-F238E27FC236}">
                    <a16:creationId xmlns:a16="http://schemas.microsoft.com/office/drawing/2014/main" id="{532C3885-C693-48FE-8F31-F1C864E1A275}"/>
                  </a:ext>
                </a:extLst>
              </p:cNvPr>
              <p:cNvSpPr/>
              <p:nvPr/>
            </p:nvSpPr>
            <p:spPr>
              <a:xfrm>
                <a:off x="3866927" y="3064641"/>
                <a:ext cx="119480" cy="11948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</p:grp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id="{D998E2A7-D46A-4DB9-B226-4DA3F9F3476E}"/>
                </a:ext>
              </a:extLst>
            </p:cNvPr>
            <p:cNvGrpSpPr/>
            <p:nvPr/>
          </p:nvGrpSpPr>
          <p:grpSpPr>
            <a:xfrm>
              <a:off x="3790806" y="3666717"/>
              <a:ext cx="2053433" cy="334938"/>
              <a:chOff x="3835536" y="3756171"/>
              <a:chExt cx="2053433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=0.41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38F580A4-68FE-4C20-A7EC-BEBBF1EEE4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756171"/>
                    <a:ext cx="1867345" cy="33493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82" t="-9804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id="{AA7135AE-49EC-46EF-98D1-EF054EEF9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910059"/>
                <a:ext cx="180000" cy="0"/>
              </a:xfrm>
              <a:prstGeom prst="line">
                <a:avLst/>
              </a:prstGeom>
              <a:ln w="25400">
                <a:solidFill>
                  <a:srgbClr val="FF121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2D518085-D8CC-49B7-B2D2-1488C754B24B}"/>
                </a:ext>
              </a:extLst>
            </p:cNvPr>
            <p:cNvGrpSpPr/>
            <p:nvPr/>
          </p:nvGrpSpPr>
          <p:grpSpPr>
            <a:xfrm>
              <a:off x="3790806" y="3404823"/>
              <a:ext cx="1945276" cy="334938"/>
              <a:chOff x="3835536" y="3494277"/>
              <a:chExt cx="1945276" cy="334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ja-JP" sz="1400" dirty="0">
                        <a:effectLst>
                          <a:glow rad="63500">
                            <a:schemeClr val="bg1"/>
                          </a:glow>
                        </a:effectLst>
                      </a:rPr>
                      <a:t>Eq.(2) with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400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ja-JP" sz="1400" i="1" dirty="0">
                            <a:effectLst>
                              <a:glow rad="635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=6.0</m:t>
                        </m:r>
                      </m:oMath>
                    </a14:m>
                    <a:endParaRPr lang="en-US" altLang="ja-JP" sz="1400" dirty="0">
                      <a:effectLst>
                        <a:glow rad="635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76" name="テキスト ボックス 75">
                    <a:extLst>
                      <a:ext uri="{FF2B5EF4-FFF2-40B4-BE49-F238E27FC236}">
                        <a16:creationId xmlns:a16="http://schemas.microsoft.com/office/drawing/2014/main" id="{8642BB34-53CD-434F-A140-268AE870F6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624" y="3494277"/>
                    <a:ext cx="1759188" cy="3349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642" t="-12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E2BC8D79-06F4-4D48-8098-427C75748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536" y="3648165"/>
                <a:ext cx="180000" cy="1"/>
              </a:xfrm>
              <a:prstGeom prst="line">
                <a:avLst/>
              </a:prstGeom>
              <a:ln w="25400">
                <a:solidFill>
                  <a:srgbClr val="0303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6F0BD0F-46EF-4743-A676-5AF6218DDA07}"/>
                </a:ext>
              </a:extLst>
            </p:cNvPr>
            <p:cNvGrpSpPr/>
            <p:nvPr/>
          </p:nvGrpSpPr>
          <p:grpSpPr>
            <a:xfrm>
              <a:off x="3822255" y="3142931"/>
              <a:ext cx="1674416" cy="334938"/>
              <a:chOff x="3866985" y="3232385"/>
              <a:chExt cx="1674416" cy="334938"/>
            </a:xfrm>
          </p:grpSpPr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C04720A2-928C-4C12-A41E-27F9EE641975}"/>
                  </a:ext>
                </a:extLst>
              </p:cNvPr>
              <p:cNvSpPr txBox="1"/>
              <p:nvPr/>
            </p:nvSpPr>
            <p:spPr>
              <a:xfrm>
                <a:off x="4021624" y="3232385"/>
                <a:ext cx="1519777" cy="33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HOPG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(</a:t>
                </a:r>
                <a:r>
                  <a:rPr lang="en-US" altLang="ja-JP" sz="1400" dirty="0" err="1">
                    <a:effectLst>
                      <a:glow rad="63500">
                        <a:schemeClr val="bg1"/>
                      </a:glow>
                    </a:effectLst>
                  </a:rPr>
                  <a:t>KCl</a:t>
                </a:r>
                <a:r>
                  <a:rPr lang="en-US" altLang="ja-JP" sz="1400" dirty="0">
                    <a:effectLst>
                      <a:glow rad="63500">
                        <a:schemeClr val="bg1"/>
                      </a:glow>
                    </a:effectLst>
                  </a:rPr>
                  <a:t> aq.)</a:t>
                </a:r>
                <a:endParaRPr lang="ja-JP" altLang="en-US" sz="1400" dirty="0">
                  <a:effectLst>
                    <a:glow rad="63500">
                      <a:schemeClr val="bg1"/>
                    </a:glow>
                  </a:effectLst>
                </a:endParaRPr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908532A8-A65D-4260-A37F-D5C571044130}"/>
                  </a:ext>
                </a:extLst>
              </p:cNvPr>
              <p:cNvSpPr/>
              <p:nvPr/>
            </p:nvSpPr>
            <p:spPr>
              <a:xfrm>
                <a:off x="3866985" y="3327722"/>
                <a:ext cx="117102" cy="117102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600"/>
              </a:p>
            </p:txBody>
          </p:sp>
        </p:grpSp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208D4FC8-99B2-425A-B85F-F1C47F66868D}"/>
                </a:ext>
              </a:extLst>
            </p:cNvPr>
            <p:cNvSpPr/>
            <p:nvPr/>
          </p:nvSpPr>
          <p:spPr>
            <a:xfrm>
              <a:off x="3737113" y="1571579"/>
              <a:ext cx="1998970" cy="239584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DF692629-5D32-4D4D-98DD-17573C900B50}"/>
              </a:ext>
            </a:extLst>
          </p:cNvPr>
          <p:cNvSpPr txBox="1"/>
          <p:nvPr/>
        </p:nvSpPr>
        <p:spPr>
          <a:xfrm>
            <a:off x="7885023" y="4653514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00FF"/>
                </a:solidFill>
                <a:effectLst>
                  <a:glow rad="88900">
                    <a:schemeClr val="bg1"/>
                  </a:glow>
                </a:effectLst>
              </a:rPr>
              <a:t>Experimental</a:t>
            </a:r>
            <a:endParaRPr lang="ja-JP" altLang="ja-JP" sz="2000" dirty="0">
              <a:solidFill>
                <a:srgbClr val="0000FF"/>
              </a:solidFill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76DF0CA9-9589-4043-B1EE-54F62CFBE6BD}"/>
              </a:ext>
            </a:extLst>
          </p:cNvPr>
          <p:cNvSpPr txBox="1"/>
          <p:nvPr/>
        </p:nvSpPr>
        <p:spPr>
          <a:xfrm>
            <a:off x="11623971" y="465351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  <a:effectLst>
                  <a:glow rad="88900">
                    <a:schemeClr val="bg1"/>
                  </a:glow>
                </a:effectLst>
              </a:rPr>
              <a:t>MD</a:t>
            </a:r>
            <a:endParaRPr lang="ja-JP" altLang="ja-JP" sz="2000" dirty="0">
              <a:solidFill>
                <a:srgbClr val="FF0000"/>
              </a:solidFill>
            </a:endParaRPr>
          </a:p>
        </p:txBody>
      </p:sp>
      <p:pic>
        <p:nvPicPr>
          <p:cNvPr id="94" name="図 9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E1AEE7-EED8-4109-BC38-694007C4A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492382" y="1036044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C3AB85B7-3C3B-4816-8664-34E119451549}"/>
              </a:ext>
            </a:extLst>
          </p:cNvPr>
          <p:cNvSpPr txBox="1"/>
          <p:nvPr/>
        </p:nvSpPr>
        <p:spPr>
          <a:xfrm>
            <a:off x="4353190" y="58462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73B428A3-D065-4DB3-BFFD-E7F7035B762E}"/>
              </a:ext>
            </a:extLst>
          </p:cNvPr>
          <p:cNvSpPr txBox="1"/>
          <p:nvPr/>
        </p:nvSpPr>
        <p:spPr>
          <a:xfrm>
            <a:off x="4678015" y="54912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0384C36-9C16-4C8E-BABA-ED61847B8968}"/>
              </a:ext>
            </a:extLst>
          </p:cNvPr>
          <p:cNvSpPr txBox="1"/>
          <p:nvPr/>
        </p:nvSpPr>
        <p:spPr>
          <a:xfrm>
            <a:off x="5002845" y="51363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07448C25-7783-43A9-A576-5D8BD8C885EF}"/>
              </a:ext>
            </a:extLst>
          </p:cNvPr>
          <p:cNvSpPr txBox="1"/>
          <p:nvPr/>
        </p:nvSpPr>
        <p:spPr>
          <a:xfrm>
            <a:off x="5327674" y="47813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3B3EBD9-D2FD-4792-8B4F-000C9141A404}"/>
              </a:ext>
            </a:extLst>
          </p:cNvPr>
          <p:cNvSpPr txBox="1"/>
          <p:nvPr/>
        </p:nvSpPr>
        <p:spPr>
          <a:xfrm>
            <a:off x="5652503" y="44264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7F531FA-B1F5-4430-9332-3102A5029594}"/>
              </a:ext>
            </a:extLst>
          </p:cNvPr>
          <p:cNvSpPr txBox="1"/>
          <p:nvPr/>
        </p:nvSpPr>
        <p:spPr>
          <a:xfrm>
            <a:off x="5977333" y="40714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5120D8B2-1B52-4863-B453-AFBE67F1348F}"/>
              </a:ext>
            </a:extLst>
          </p:cNvPr>
          <p:cNvSpPr txBox="1"/>
          <p:nvPr/>
        </p:nvSpPr>
        <p:spPr>
          <a:xfrm>
            <a:off x="3969331" y="5922444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47684A8B-14FB-48BD-8942-007DABE70D73}"/>
              </a:ext>
            </a:extLst>
          </p:cNvPr>
          <p:cNvSpPr txBox="1"/>
          <p:nvPr/>
        </p:nvSpPr>
        <p:spPr>
          <a:xfrm>
            <a:off x="770333" y="48969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D4BC8274-FCF7-4D1F-AA1B-969C5F54DFB9}"/>
              </a:ext>
            </a:extLst>
          </p:cNvPr>
          <p:cNvSpPr txBox="1"/>
          <p:nvPr/>
        </p:nvSpPr>
        <p:spPr>
          <a:xfrm>
            <a:off x="1410132" y="51020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CCD5032-E4BF-405E-89B0-6A4CDC448CB2}"/>
              </a:ext>
            </a:extLst>
          </p:cNvPr>
          <p:cNvSpPr txBox="1"/>
          <p:nvPr/>
        </p:nvSpPr>
        <p:spPr>
          <a:xfrm>
            <a:off x="2049930" y="53071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76DDE525-0646-4ED2-81FB-291D6CFF304B}"/>
              </a:ext>
            </a:extLst>
          </p:cNvPr>
          <p:cNvSpPr txBox="1"/>
          <p:nvPr/>
        </p:nvSpPr>
        <p:spPr>
          <a:xfrm>
            <a:off x="2689730" y="55122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B918B10-9200-40D4-8BFD-03822DF55D97}"/>
              </a:ext>
            </a:extLst>
          </p:cNvPr>
          <p:cNvSpPr txBox="1"/>
          <p:nvPr/>
        </p:nvSpPr>
        <p:spPr>
          <a:xfrm>
            <a:off x="3329529" y="57173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32CEB6E5-B295-4BE4-8DED-AB0D05B180BE}"/>
              </a:ext>
            </a:extLst>
          </p:cNvPr>
          <p:cNvSpPr txBox="1"/>
          <p:nvPr/>
        </p:nvSpPr>
        <p:spPr>
          <a:xfrm>
            <a:off x="6052131" y="3572945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0C4A9A54-1C85-4C9D-9E48-DF9E2F9BA91B}"/>
              </a:ext>
            </a:extLst>
          </p:cNvPr>
          <p:cNvSpPr txBox="1"/>
          <p:nvPr/>
        </p:nvSpPr>
        <p:spPr>
          <a:xfrm>
            <a:off x="6049046" y="3199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339718BA-2BD1-4C48-9A04-ACD21A4DCAD6}"/>
              </a:ext>
            </a:extLst>
          </p:cNvPr>
          <p:cNvSpPr txBox="1"/>
          <p:nvPr/>
        </p:nvSpPr>
        <p:spPr>
          <a:xfrm>
            <a:off x="6046231" y="28256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2FE0ADC0-3DB6-42F5-BB75-6828DE02C71A}"/>
              </a:ext>
            </a:extLst>
          </p:cNvPr>
          <p:cNvSpPr txBox="1"/>
          <p:nvPr/>
        </p:nvSpPr>
        <p:spPr>
          <a:xfrm>
            <a:off x="6063315" y="24519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7DE2275B-4263-4FA8-98BD-D7DF885469DA}"/>
              </a:ext>
            </a:extLst>
          </p:cNvPr>
          <p:cNvSpPr txBox="1"/>
          <p:nvPr/>
        </p:nvSpPr>
        <p:spPr>
          <a:xfrm>
            <a:off x="6021681" y="207826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/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テキスト ボックス 111">
                <a:extLst>
                  <a:ext uri="{FF2B5EF4-FFF2-40B4-BE49-F238E27FC236}">
                    <a16:creationId xmlns:a16="http://schemas.microsoft.com/office/drawing/2014/main" id="{7BD89CAE-0FBD-45E8-8E55-4C00EC23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55" y="5635660"/>
                <a:ext cx="903388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/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9609CD1C-FDC1-4E4C-AD90-5BCC864EA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73" y="5196846"/>
                <a:ext cx="906787" cy="369332"/>
              </a:xfrm>
              <a:prstGeom prst="rect">
                <a:avLst/>
              </a:prstGeom>
              <a:blipFill>
                <a:blip r:embed="rId1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/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4" name="テキスト ボックス 113">
                <a:extLst>
                  <a:ext uri="{FF2B5EF4-FFF2-40B4-BE49-F238E27FC236}">
                    <a16:creationId xmlns:a16="http://schemas.microsoft.com/office/drawing/2014/main" id="{16A391D4-D821-4837-9EC2-5D25AC6A5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066985" y="3204798"/>
                <a:ext cx="890757" cy="369332"/>
              </a:xfrm>
              <a:prstGeom prst="rect">
                <a:avLst/>
              </a:prstGeom>
              <a:blipFill>
                <a:blip r:embed="rId16"/>
                <a:stretch>
                  <a:fillRect r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正方形/長方形 5">
            <a:extLst>
              <a:ext uri="{FF2B5EF4-FFF2-40B4-BE49-F238E27FC236}">
                <a16:creationId xmlns:a16="http://schemas.microsoft.com/office/drawing/2014/main" id="{06E3AC60-D2D3-45F1-9908-50641F430F7B}"/>
              </a:ext>
            </a:extLst>
          </p:cNvPr>
          <p:cNvSpPr/>
          <p:nvPr/>
        </p:nvSpPr>
        <p:spPr>
          <a:xfrm>
            <a:off x="2762302" y="1687829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6" name="正方形/長方形 5">
            <a:extLst>
              <a:ext uri="{FF2B5EF4-FFF2-40B4-BE49-F238E27FC236}">
                <a16:creationId xmlns:a16="http://schemas.microsoft.com/office/drawing/2014/main" id="{C589B6F4-1B93-415E-A5DB-8391A577ACED}"/>
              </a:ext>
            </a:extLst>
          </p:cNvPr>
          <p:cNvSpPr/>
          <p:nvPr/>
        </p:nvSpPr>
        <p:spPr>
          <a:xfrm>
            <a:off x="2549655" y="1810168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7" name="正方形/長方形 5">
            <a:extLst>
              <a:ext uri="{FF2B5EF4-FFF2-40B4-BE49-F238E27FC236}">
                <a16:creationId xmlns:a16="http://schemas.microsoft.com/office/drawing/2014/main" id="{BBABDE2F-FAAD-4D56-A336-6C780ED1BC36}"/>
              </a:ext>
            </a:extLst>
          </p:cNvPr>
          <p:cNvSpPr/>
          <p:nvPr/>
        </p:nvSpPr>
        <p:spPr>
          <a:xfrm>
            <a:off x="2325351" y="1963194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8" name="フリーフォーム: 図形 117">
            <a:extLst>
              <a:ext uri="{FF2B5EF4-FFF2-40B4-BE49-F238E27FC236}">
                <a16:creationId xmlns:a16="http://schemas.microsoft.com/office/drawing/2014/main" id="{E109EE32-9D4E-4EB7-ABC6-72A826795E66}"/>
              </a:ext>
            </a:extLst>
          </p:cNvPr>
          <p:cNvSpPr/>
          <p:nvPr/>
        </p:nvSpPr>
        <p:spPr>
          <a:xfrm>
            <a:off x="2503536" y="2213082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9" name="矢印: 下 35">
            <a:extLst>
              <a:ext uri="{FF2B5EF4-FFF2-40B4-BE49-F238E27FC236}">
                <a16:creationId xmlns:a16="http://schemas.microsoft.com/office/drawing/2014/main" id="{53B8DA01-B882-4A4A-8E71-E623509A9033}"/>
              </a:ext>
            </a:extLst>
          </p:cNvPr>
          <p:cNvSpPr/>
          <p:nvPr/>
        </p:nvSpPr>
        <p:spPr>
          <a:xfrm rot="3140715">
            <a:off x="3712384" y="1806182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20" name="フリーフォーム: 図形 119">
            <a:extLst>
              <a:ext uri="{FF2B5EF4-FFF2-40B4-BE49-F238E27FC236}">
                <a16:creationId xmlns:a16="http://schemas.microsoft.com/office/drawing/2014/main" id="{3D802A4A-BF14-4799-A4D5-C99C21C72E4A}"/>
              </a:ext>
            </a:extLst>
          </p:cNvPr>
          <p:cNvSpPr/>
          <p:nvPr/>
        </p:nvSpPr>
        <p:spPr>
          <a:xfrm rot="688064">
            <a:off x="3221885" y="2653829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C7A46063-DBFE-4133-ACDC-A9A17A01D138}"/>
              </a:ext>
            </a:extLst>
          </p:cNvPr>
          <p:cNvGrpSpPr/>
          <p:nvPr/>
        </p:nvGrpSpPr>
        <p:grpSpPr>
          <a:xfrm>
            <a:off x="60317" y="2170184"/>
            <a:ext cx="990977" cy="2748532"/>
            <a:chOff x="2499891" y="2652895"/>
            <a:chExt cx="990976" cy="2748531"/>
          </a:xfrm>
        </p:grpSpPr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6150222F-0275-4427-8564-D432A8C84666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B2C51104-8BFD-4921-B4EF-25F0B1C1779F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845382A3-D257-439A-89EC-FBCE44E10F05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CCBDF27-701B-49FA-8A63-9EE797FA8787}"/>
              </a:ext>
            </a:extLst>
          </p:cNvPr>
          <p:cNvSpPr txBox="1"/>
          <p:nvPr/>
        </p:nvSpPr>
        <p:spPr>
          <a:xfrm rot="19713527">
            <a:off x="1120975" y="2840346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CB387680-3228-4D91-8118-DF125256B38B}"/>
              </a:ext>
            </a:extLst>
          </p:cNvPr>
          <p:cNvSpPr txBox="1"/>
          <p:nvPr/>
        </p:nvSpPr>
        <p:spPr>
          <a:xfrm>
            <a:off x="2775262" y="4842625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6E7C2419-8391-2BFD-7E18-D6254C1D13D6}"/>
              </a:ext>
            </a:extLst>
          </p:cNvPr>
          <p:cNvGrpSpPr/>
          <p:nvPr/>
        </p:nvGrpSpPr>
        <p:grpSpPr>
          <a:xfrm>
            <a:off x="3006147" y="1247978"/>
            <a:ext cx="6099489" cy="4630491"/>
            <a:chOff x="3006147" y="1247978"/>
            <a:chExt cx="6099489" cy="4630491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CB6FBF97-450D-F681-41E0-01470F258F87}"/>
                </a:ext>
              </a:extLst>
            </p:cNvPr>
            <p:cNvSpPr/>
            <p:nvPr/>
          </p:nvSpPr>
          <p:spPr>
            <a:xfrm>
              <a:off x="3006147" y="1247978"/>
              <a:ext cx="6099489" cy="4630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4" name="グラフィックス 3">
              <a:extLst>
                <a:ext uri="{FF2B5EF4-FFF2-40B4-BE49-F238E27FC236}">
                  <a16:creationId xmlns:a16="http://schemas.microsoft.com/office/drawing/2014/main" id="{D27E277E-2643-1EAC-5A69-4F28AE90C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236685" y="1247978"/>
              <a:ext cx="5868951" cy="43750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016DE2A2-E8D8-1CED-7623-689C5CAE15CA}"/>
                    </a:ext>
                  </a:extLst>
                </p:cNvPr>
                <p:cNvSpPr txBox="1"/>
                <p:nvPr/>
              </p:nvSpPr>
              <p:spPr>
                <a:xfrm>
                  <a:off x="4556734" y="5478359"/>
                  <a:ext cx="33420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Intrinsic contact angle,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altLang="ja-JP" sz="2000" dirty="0"/>
                    <a:t> [deg]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016DE2A2-E8D8-1CED-7623-689C5CAE1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734" y="5478359"/>
                  <a:ext cx="3342069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1457" t="-9231" r="-1457" b="-2769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C77B161F-4F8F-DF6A-0B19-AABFA21E74AE}"/>
                    </a:ext>
                  </a:extLst>
                </p:cNvPr>
                <p:cNvSpPr txBox="1"/>
                <p:nvPr/>
              </p:nvSpPr>
              <p:spPr>
                <a:xfrm rot="16200000">
                  <a:off x="2139630" y="3110812"/>
                  <a:ext cx="2133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ja-JP" sz="2000" dirty="0"/>
                    <a:t>Slip length, </a:t>
                  </a:r>
                  <a14:m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altLang="ja-JP" sz="2000" dirty="0"/>
                    <a:t> [nm]</a:t>
                  </a:r>
                  <a:endParaRPr lang="ja-JP" altLang="en-US" sz="2000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C77B161F-4F8F-DF6A-0B19-AABFA21E7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139630" y="3110812"/>
                  <a:ext cx="2133148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7576" t="-2571" r="-25758" b="-31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151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20040-35EE-4FA0-9107-7B1F9B5E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77" t="1524" r="2261" b="2467"/>
          <a:stretch>
            <a:fillRect/>
          </a:stretch>
        </p:blipFill>
        <p:spPr>
          <a:xfrm>
            <a:off x="1416593" y="887098"/>
            <a:ext cx="9724573" cy="50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33E26BD-A22D-493E-A5EA-605BEC235F47}"/>
              </a:ext>
            </a:extLst>
          </p:cNvPr>
          <p:cNvSpPr/>
          <p:nvPr/>
        </p:nvSpPr>
        <p:spPr>
          <a:xfrm>
            <a:off x="-1697473" y="-223519"/>
            <a:ext cx="16174720" cy="727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4869F846-4608-4AC9-B8EB-FC7EB5B44303}"/>
              </a:ext>
            </a:extLst>
          </p:cNvPr>
          <p:cNvSpPr/>
          <p:nvPr/>
        </p:nvSpPr>
        <p:spPr>
          <a:xfrm rot="5400000">
            <a:off x="2301642" y="1471284"/>
            <a:ext cx="1418668" cy="460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Sample</a:t>
            </a:r>
            <a:endParaRPr kumimoji="1" lang="ja-JP" altLang="en-US" b="1" dirty="0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3CC223-8871-4E3E-98E6-122BF38C7CE2}"/>
              </a:ext>
            </a:extLst>
          </p:cNvPr>
          <p:cNvSpPr/>
          <p:nvPr/>
        </p:nvSpPr>
        <p:spPr>
          <a:xfrm rot="5400000">
            <a:off x="3906170" y="313967"/>
            <a:ext cx="1418664" cy="277546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5" name="フリーフォーム: 図形 94">
            <a:extLst>
              <a:ext uri="{FF2B5EF4-FFF2-40B4-BE49-F238E27FC236}">
                <a16:creationId xmlns:a16="http://schemas.microsoft.com/office/drawing/2014/main" id="{A0372A72-89BB-46E0-8049-A48E36E6FB11}"/>
              </a:ext>
            </a:extLst>
          </p:cNvPr>
          <p:cNvSpPr/>
          <p:nvPr/>
        </p:nvSpPr>
        <p:spPr>
          <a:xfrm rot="5827601">
            <a:off x="3732099" y="1532512"/>
            <a:ext cx="834922" cy="698749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96" name="矢印: 下 95">
            <a:extLst>
              <a:ext uri="{FF2B5EF4-FFF2-40B4-BE49-F238E27FC236}">
                <a16:creationId xmlns:a16="http://schemas.microsoft.com/office/drawing/2014/main" id="{0172EEAA-8C42-4F19-BB44-A7D46FD1B34A}"/>
              </a:ext>
            </a:extLst>
          </p:cNvPr>
          <p:cNvSpPr/>
          <p:nvPr/>
        </p:nvSpPr>
        <p:spPr>
          <a:xfrm rot="5389456">
            <a:off x="4825275" y="961884"/>
            <a:ext cx="679430" cy="151222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7" name="円弧 96">
            <a:extLst>
              <a:ext uri="{FF2B5EF4-FFF2-40B4-BE49-F238E27FC236}">
                <a16:creationId xmlns:a16="http://schemas.microsoft.com/office/drawing/2014/main" id="{9C9D8924-F3F8-40A7-BB64-DA0719819E06}"/>
              </a:ext>
            </a:extLst>
          </p:cNvPr>
          <p:cNvSpPr/>
          <p:nvPr/>
        </p:nvSpPr>
        <p:spPr>
          <a:xfrm>
            <a:off x="3754702" y="1333353"/>
            <a:ext cx="823627" cy="823627"/>
          </a:xfrm>
          <a:prstGeom prst="arc">
            <a:avLst>
              <a:gd name="adj1" fmla="val 14563834"/>
              <a:gd name="adj2" fmla="val 17853789"/>
            </a:avLst>
          </a:prstGeom>
          <a:noFill/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/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ja-JP" altLang="ja-JP" dirty="0">
                    <a:ea typeface="Times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ja-JP" altLang="ja-JP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4E5221DF-45C7-4228-A96C-84B82E95A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334" y="967845"/>
                <a:ext cx="71429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603B8F7D-E420-406F-880E-DAB1DC4516FE}"/>
              </a:ext>
            </a:extLst>
          </p:cNvPr>
          <p:cNvCxnSpPr>
            <a:cxnSpLocks/>
          </p:cNvCxnSpPr>
          <p:nvPr/>
        </p:nvCxnSpPr>
        <p:spPr>
          <a:xfrm flipH="1">
            <a:off x="3272813" y="1694703"/>
            <a:ext cx="478206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/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0" name="正方形/長方形 99">
                <a:extLst>
                  <a:ext uri="{FF2B5EF4-FFF2-40B4-BE49-F238E27FC236}">
                    <a16:creationId xmlns:a16="http://schemas.microsoft.com/office/drawing/2014/main" id="{BCE6D6ED-6953-42F8-8470-5ECFF5195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91" y="1343676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8A3F1ED4-E47F-4DEA-AEE7-2E5DA2CEC7F9}"/>
              </a:ext>
            </a:extLst>
          </p:cNvPr>
          <p:cNvSpPr/>
          <p:nvPr/>
        </p:nvSpPr>
        <p:spPr>
          <a:xfrm>
            <a:off x="2780829" y="979820"/>
            <a:ext cx="3235370" cy="1430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E07D137-9D36-4C92-AC5B-88E705504631}"/>
              </a:ext>
            </a:extLst>
          </p:cNvPr>
          <p:cNvSpPr txBox="1"/>
          <p:nvPr/>
        </p:nvSpPr>
        <p:spPr>
          <a:xfrm>
            <a:off x="4718466" y="1513533"/>
            <a:ext cx="1167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801" b="1" dirty="0">
                <a:solidFill>
                  <a:schemeClr val="bg1"/>
                </a:solidFill>
              </a:rPr>
              <a:t>Approach</a:t>
            </a:r>
            <a:endParaRPr lang="ja-JP" altLang="en-US" sz="1801" b="1" dirty="0">
              <a:solidFill>
                <a:schemeClr val="bg1"/>
              </a:solidFill>
            </a:endParaRPr>
          </a:p>
        </p:txBody>
      </p:sp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7A41CD0-D2D0-D775-AACE-645B2DC2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r="11115" b="5676"/>
          <a:stretch>
            <a:fillRect/>
          </a:stretch>
        </p:blipFill>
        <p:spPr>
          <a:xfrm>
            <a:off x="7213315" y="1799740"/>
            <a:ext cx="5553933" cy="4999484"/>
          </a:xfrm>
          <a:custGeom>
            <a:avLst/>
            <a:gdLst>
              <a:gd name="connsiteX0" fmla="*/ 2409044 w 5553933"/>
              <a:gd name="connsiteY0" fmla="*/ 0 h 4999484"/>
              <a:gd name="connsiteX1" fmla="*/ 5553933 w 5553933"/>
              <a:gd name="connsiteY1" fmla="*/ 763418 h 4999484"/>
              <a:gd name="connsiteX2" fmla="*/ 5553933 w 5553933"/>
              <a:gd name="connsiteY2" fmla="*/ 3151894 h 4999484"/>
              <a:gd name="connsiteX3" fmla="*/ 3868431 w 5553933"/>
              <a:gd name="connsiteY3" fmla="*/ 4999484 h 4999484"/>
              <a:gd name="connsiteX4" fmla="*/ 0 w 5553933"/>
              <a:gd name="connsiteY4" fmla="*/ 3771341 h 4999484"/>
              <a:gd name="connsiteX5" fmla="*/ 0 w 5553933"/>
              <a:gd name="connsiteY5" fmla="*/ 3581466 h 4999484"/>
              <a:gd name="connsiteX6" fmla="*/ 461233 w 5553933"/>
              <a:gd name="connsiteY6" fmla="*/ 3581466 h 4999484"/>
              <a:gd name="connsiteX7" fmla="*/ 461233 w 5553933"/>
              <a:gd name="connsiteY7" fmla="*/ 1442483 h 499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933" h="4999484">
                <a:moveTo>
                  <a:pt x="2409044" y="0"/>
                </a:moveTo>
                <a:lnTo>
                  <a:pt x="5553933" y="763418"/>
                </a:lnTo>
                <a:lnTo>
                  <a:pt x="5553933" y="3151894"/>
                </a:lnTo>
                <a:lnTo>
                  <a:pt x="3868431" y="4999484"/>
                </a:lnTo>
                <a:lnTo>
                  <a:pt x="0" y="3771341"/>
                </a:lnTo>
                <a:lnTo>
                  <a:pt x="0" y="3581466"/>
                </a:lnTo>
                <a:lnTo>
                  <a:pt x="461233" y="3581466"/>
                </a:lnTo>
                <a:lnTo>
                  <a:pt x="461233" y="1442483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DE33169-4C19-B4B3-3E65-01549D9516D6}"/>
              </a:ext>
            </a:extLst>
          </p:cNvPr>
          <p:cNvSpPr txBox="1"/>
          <p:nvPr/>
        </p:nvSpPr>
        <p:spPr>
          <a:xfrm>
            <a:off x="11074123" y="66099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D0C333-BBBB-EFE1-834E-521304A43F4D}"/>
              </a:ext>
            </a:extLst>
          </p:cNvPr>
          <p:cNvSpPr txBox="1"/>
          <p:nvPr/>
        </p:nvSpPr>
        <p:spPr>
          <a:xfrm>
            <a:off x="11398948" y="62549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E51B76-A779-6E97-A58C-BE01DEF42874}"/>
              </a:ext>
            </a:extLst>
          </p:cNvPr>
          <p:cNvSpPr txBox="1"/>
          <p:nvPr/>
        </p:nvSpPr>
        <p:spPr>
          <a:xfrm>
            <a:off x="11723778" y="59000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2F21EC-79A8-141C-0D87-20C7E9FB87AA}"/>
              </a:ext>
            </a:extLst>
          </p:cNvPr>
          <p:cNvSpPr txBox="1"/>
          <p:nvPr/>
        </p:nvSpPr>
        <p:spPr>
          <a:xfrm>
            <a:off x="12048607" y="55450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230C61-02E6-49AD-3604-9730A29B4269}"/>
              </a:ext>
            </a:extLst>
          </p:cNvPr>
          <p:cNvSpPr txBox="1"/>
          <p:nvPr/>
        </p:nvSpPr>
        <p:spPr>
          <a:xfrm>
            <a:off x="12373436" y="51901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CC77729-7EBA-9416-9DE8-199A9AF8C380}"/>
              </a:ext>
            </a:extLst>
          </p:cNvPr>
          <p:cNvSpPr txBox="1"/>
          <p:nvPr/>
        </p:nvSpPr>
        <p:spPr>
          <a:xfrm>
            <a:off x="12698266" y="4835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21D657-F839-0D25-F04F-C82F86AFB078}"/>
              </a:ext>
            </a:extLst>
          </p:cNvPr>
          <p:cNvSpPr txBox="1"/>
          <p:nvPr/>
        </p:nvSpPr>
        <p:spPr>
          <a:xfrm>
            <a:off x="10690264" y="6686140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AB7A066-C540-53C9-415F-86E4168332A3}"/>
              </a:ext>
            </a:extLst>
          </p:cNvPr>
          <p:cNvSpPr txBox="1"/>
          <p:nvPr/>
        </p:nvSpPr>
        <p:spPr>
          <a:xfrm>
            <a:off x="7491266" y="5660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7A1775-93AA-5E03-9A32-739FD6FAECA3}"/>
              </a:ext>
            </a:extLst>
          </p:cNvPr>
          <p:cNvSpPr txBox="1"/>
          <p:nvPr/>
        </p:nvSpPr>
        <p:spPr>
          <a:xfrm>
            <a:off x="8131065" y="58657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F70E6A8-3FA5-65F5-F590-5EEEC065F36B}"/>
              </a:ext>
            </a:extLst>
          </p:cNvPr>
          <p:cNvSpPr txBox="1"/>
          <p:nvPr/>
        </p:nvSpPr>
        <p:spPr>
          <a:xfrm>
            <a:off x="8770863" y="60708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83942C-524A-D17E-07DF-543FB4F627F4}"/>
              </a:ext>
            </a:extLst>
          </p:cNvPr>
          <p:cNvSpPr txBox="1"/>
          <p:nvPr/>
        </p:nvSpPr>
        <p:spPr>
          <a:xfrm>
            <a:off x="9410663" y="62759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5D9A0D3-3B2B-436C-3B64-B6D4E6970D69}"/>
              </a:ext>
            </a:extLst>
          </p:cNvPr>
          <p:cNvSpPr txBox="1"/>
          <p:nvPr/>
        </p:nvSpPr>
        <p:spPr>
          <a:xfrm>
            <a:off x="10050462" y="64810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3057615-D4C1-9DE5-06BE-137FA8BE2DE3}"/>
              </a:ext>
            </a:extLst>
          </p:cNvPr>
          <p:cNvSpPr txBox="1"/>
          <p:nvPr/>
        </p:nvSpPr>
        <p:spPr>
          <a:xfrm>
            <a:off x="12773064" y="4336641"/>
            <a:ext cx="3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F0D5EBE-DE57-ADB6-8C63-1B8BE9DCD5DE}"/>
              </a:ext>
            </a:extLst>
          </p:cNvPr>
          <p:cNvSpPr txBox="1"/>
          <p:nvPr/>
        </p:nvSpPr>
        <p:spPr>
          <a:xfrm>
            <a:off x="12769979" y="396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20</a:t>
            </a:r>
            <a:endParaRPr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594FD5-B561-E9B4-9EE6-6F896BBF7AAA}"/>
              </a:ext>
            </a:extLst>
          </p:cNvPr>
          <p:cNvSpPr txBox="1"/>
          <p:nvPr/>
        </p:nvSpPr>
        <p:spPr>
          <a:xfrm>
            <a:off x="12767164" y="35893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40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B246C80-E513-B891-7E78-A0AC0BBDEA91}"/>
              </a:ext>
            </a:extLst>
          </p:cNvPr>
          <p:cNvSpPr txBox="1"/>
          <p:nvPr/>
        </p:nvSpPr>
        <p:spPr>
          <a:xfrm>
            <a:off x="12784248" y="3215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80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63F3F38-4B1C-D69F-51C6-2A77CD6A22FF}"/>
              </a:ext>
            </a:extLst>
          </p:cNvPr>
          <p:cNvSpPr txBox="1"/>
          <p:nvPr/>
        </p:nvSpPr>
        <p:spPr>
          <a:xfrm>
            <a:off x="12742614" y="284196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100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/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EC995E94-F588-515D-E670-B0250657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688" y="6399356"/>
                <a:ext cx="903388" cy="369332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/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μm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28635895-AD6A-B1E7-5969-24456A2B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406" y="5960542"/>
                <a:ext cx="906787" cy="369332"/>
              </a:xfrm>
              <a:prstGeom prst="rect">
                <a:avLst/>
              </a:prstGeom>
              <a:blipFill>
                <a:blip r:embed="rId6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/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altLang="ja-JP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34748F30-306F-8CBA-4546-A2E6F7C3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87918" y="3968494"/>
                <a:ext cx="890757" cy="369332"/>
              </a:xfrm>
              <a:prstGeom prst="rect">
                <a:avLst/>
              </a:prstGeom>
              <a:blipFill>
                <a:blip r:embed="rId7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74478FCE-1798-126E-67DE-970A5E3216B2}"/>
              </a:ext>
            </a:extLst>
          </p:cNvPr>
          <p:cNvSpPr/>
          <p:nvPr/>
        </p:nvSpPr>
        <p:spPr>
          <a:xfrm>
            <a:off x="9483235" y="2451525"/>
            <a:ext cx="2897538" cy="236821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2902070"/>
              <a:gd name="connsiteY0" fmla="*/ 0 h 2278521"/>
              <a:gd name="connsiteX1" fmla="*/ 1859385 w 2902070"/>
              <a:gd name="connsiteY1" fmla="*/ 445293 h 2278521"/>
              <a:gd name="connsiteX2" fmla="*/ 2902070 w 2902070"/>
              <a:gd name="connsiteY2" fmla="*/ 2278521 h 2278521"/>
              <a:gd name="connsiteX3" fmla="*/ 28575 w 2902070"/>
              <a:gd name="connsiteY3" fmla="*/ 1317578 h 2278521"/>
              <a:gd name="connsiteX4" fmla="*/ 0 w 2902070"/>
              <a:gd name="connsiteY4" fmla="*/ 0 h 2278521"/>
              <a:gd name="connsiteX0" fmla="*/ 0 w 2920856"/>
              <a:gd name="connsiteY0" fmla="*/ 0 h 2278521"/>
              <a:gd name="connsiteX1" fmla="*/ 2920856 w 2920856"/>
              <a:gd name="connsiteY1" fmla="*/ 733041 h 2278521"/>
              <a:gd name="connsiteX2" fmla="*/ 2902070 w 2920856"/>
              <a:gd name="connsiteY2" fmla="*/ 2278521 h 2278521"/>
              <a:gd name="connsiteX3" fmla="*/ 28575 w 2920856"/>
              <a:gd name="connsiteY3" fmla="*/ 1317578 h 2278521"/>
              <a:gd name="connsiteX4" fmla="*/ 0 w 2920856"/>
              <a:gd name="connsiteY4" fmla="*/ 0 h 2278521"/>
              <a:gd name="connsiteX0" fmla="*/ 21431 w 2942287"/>
              <a:gd name="connsiteY0" fmla="*/ 0 h 2278521"/>
              <a:gd name="connsiteX1" fmla="*/ 2942287 w 2942287"/>
              <a:gd name="connsiteY1" fmla="*/ 733041 h 2278521"/>
              <a:gd name="connsiteX2" fmla="*/ 2923501 w 2942287"/>
              <a:gd name="connsiteY2" fmla="*/ 2278521 h 2278521"/>
              <a:gd name="connsiteX3" fmla="*/ 0 w 2942287"/>
              <a:gd name="connsiteY3" fmla="*/ 1377109 h 2278521"/>
              <a:gd name="connsiteX4" fmla="*/ 21431 w 2942287"/>
              <a:gd name="connsiteY4" fmla="*/ 0 h 22785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5719 w 2978006"/>
              <a:gd name="connsiteY3" fmla="*/ 1415209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30957 w 2978006"/>
              <a:gd name="connsiteY3" fmla="*/ 1350916 h 2316621"/>
              <a:gd name="connsiteX4" fmla="*/ 0 w 2978006"/>
              <a:gd name="connsiteY4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922549 w 2978006"/>
              <a:gd name="connsiteY3" fmla="*/ 1641437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617749 w 2978006"/>
              <a:gd name="connsiteY3" fmla="*/ 1617624 h 2316621"/>
              <a:gd name="connsiteX4" fmla="*/ 30957 w 2978006"/>
              <a:gd name="connsiteY4" fmla="*/ 1350916 h 2316621"/>
              <a:gd name="connsiteX5" fmla="*/ 0 w 2978006"/>
              <a:gd name="connsiteY5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341649 w 2978006"/>
              <a:gd name="connsiteY3" fmla="*/ 183193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17849 w 2978006"/>
              <a:gd name="connsiteY3" fmla="*/ 1881943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1434518 w 2978006"/>
              <a:gd name="connsiteY3" fmla="*/ 1889087 h 2316621"/>
              <a:gd name="connsiteX4" fmla="*/ 617749 w 2978006"/>
              <a:gd name="connsiteY4" fmla="*/ 1617624 h 2316621"/>
              <a:gd name="connsiteX5" fmla="*/ 30957 w 2978006"/>
              <a:gd name="connsiteY5" fmla="*/ 1350916 h 2316621"/>
              <a:gd name="connsiteX6" fmla="*/ 0 w 2978006"/>
              <a:gd name="connsiteY6" fmla="*/ 0 h 2316621"/>
              <a:gd name="connsiteX0" fmla="*/ 0 w 2978006"/>
              <a:gd name="connsiteY0" fmla="*/ 0 h 2396714"/>
              <a:gd name="connsiteX1" fmla="*/ 2978006 w 2978006"/>
              <a:gd name="connsiteY1" fmla="*/ 771141 h 2396714"/>
              <a:gd name="connsiteX2" fmla="*/ 2959220 w 2978006"/>
              <a:gd name="connsiteY2" fmla="*/ 2316621 h 2396714"/>
              <a:gd name="connsiteX3" fmla="*/ 2434643 w 2978006"/>
              <a:gd name="connsiteY3" fmla="*/ 2146262 h 2396714"/>
              <a:gd name="connsiteX4" fmla="*/ 1434518 w 2978006"/>
              <a:gd name="connsiteY4" fmla="*/ 1889087 h 2396714"/>
              <a:gd name="connsiteX5" fmla="*/ 617749 w 2978006"/>
              <a:gd name="connsiteY5" fmla="*/ 1617624 h 2396714"/>
              <a:gd name="connsiteX6" fmla="*/ 30957 w 2978006"/>
              <a:gd name="connsiteY6" fmla="*/ 1350916 h 2396714"/>
              <a:gd name="connsiteX7" fmla="*/ 0 w 2978006"/>
              <a:gd name="connsiteY7" fmla="*/ 0 h 2396714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400666"/>
              <a:gd name="connsiteX1" fmla="*/ 2978006 w 2978006"/>
              <a:gd name="connsiteY1" fmla="*/ 771141 h 2400666"/>
              <a:gd name="connsiteX2" fmla="*/ 2959220 w 2978006"/>
              <a:gd name="connsiteY2" fmla="*/ 2316621 h 2400666"/>
              <a:gd name="connsiteX3" fmla="*/ 2372730 w 2978006"/>
              <a:gd name="connsiteY3" fmla="*/ 2170075 h 2400666"/>
              <a:gd name="connsiteX4" fmla="*/ 1434518 w 2978006"/>
              <a:gd name="connsiteY4" fmla="*/ 1889087 h 2400666"/>
              <a:gd name="connsiteX5" fmla="*/ 617749 w 2978006"/>
              <a:gd name="connsiteY5" fmla="*/ 1617624 h 2400666"/>
              <a:gd name="connsiteX6" fmla="*/ 30957 w 2978006"/>
              <a:gd name="connsiteY6" fmla="*/ 1350916 h 2400666"/>
              <a:gd name="connsiteX7" fmla="*/ 0 w 2978006"/>
              <a:gd name="connsiteY7" fmla="*/ 0 h 2400666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16621"/>
              <a:gd name="connsiteX1" fmla="*/ 2978006 w 2978006"/>
              <a:gd name="connsiteY1" fmla="*/ 771141 h 2316621"/>
              <a:gd name="connsiteX2" fmla="*/ 2959220 w 2978006"/>
              <a:gd name="connsiteY2" fmla="*/ 2316621 h 2316621"/>
              <a:gd name="connsiteX3" fmla="*/ 2372730 w 2978006"/>
              <a:gd name="connsiteY3" fmla="*/ 2170075 h 2316621"/>
              <a:gd name="connsiteX4" fmla="*/ 1434518 w 2978006"/>
              <a:gd name="connsiteY4" fmla="*/ 1889087 h 2316621"/>
              <a:gd name="connsiteX5" fmla="*/ 617749 w 2978006"/>
              <a:gd name="connsiteY5" fmla="*/ 1617624 h 2316621"/>
              <a:gd name="connsiteX6" fmla="*/ 30957 w 2978006"/>
              <a:gd name="connsiteY6" fmla="*/ 1350916 h 2316621"/>
              <a:gd name="connsiteX7" fmla="*/ 0 w 2978006"/>
              <a:gd name="connsiteY7" fmla="*/ 0 h 2316621"/>
              <a:gd name="connsiteX0" fmla="*/ 0 w 2978006"/>
              <a:gd name="connsiteY0" fmla="*/ 0 h 2330909"/>
              <a:gd name="connsiteX1" fmla="*/ 2978006 w 2978006"/>
              <a:gd name="connsiteY1" fmla="*/ 771141 h 2330909"/>
              <a:gd name="connsiteX2" fmla="*/ 2959220 w 2978006"/>
              <a:gd name="connsiteY2" fmla="*/ 2330909 h 2330909"/>
              <a:gd name="connsiteX3" fmla="*/ 2372730 w 2978006"/>
              <a:gd name="connsiteY3" fmla="*/ 2170075 h 2330909"/>
              <a:gd name="connsiteX4" fmla="*/ 1434518 w 2978006"/>
              <a:gd name="connsiteY4" fmla="*/ 1889087 h 2330909"/>
              <a:gd name="connsiteX5" fmla="*/ 617749 w 2978006"/>
              <a:gd name="connsiteY5" fmla="*/ 1617624 h 2330909"/>
              <a:gd name="connsiteX6" fmla="*/ 30957 w 2978006"/>
              <a:gd name="connsiteY6" fmla="*/ 1350916 h 2330909"/>
              <a:gd name="connsiteX7" fmla="*/ 0 w 2978006"/>
              <a:gd name="connsiteY7" fmla="*/ 0 h 2330909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72730 w 2978006"/>
              <a:gd name="connsiteY3" fmla="*/ 2170075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64246"/>
              <a:gd name="connsiteX1" fmla="*/ 2978006 w 2978006"/>
              <a:gd name="connsiteY1" fmla="*/ 771141 h 2364246"/>
              <a:gd name="connsiteX2" fmla="*/ 2947314 w 2978006"/>
              <a:gd name="connsiteY2" fmla="*/ 2364246 h 2364246"/>
              <a:gd name="connsiteX3" fmla="*/ 2389399 w 2978006"/>
              <a:gd name="connsiteY3" fmla="*/ 2203413 h 2364246"/>
              <a:gd name="connsiteX4" fmla="*/ 1434518 w 2978006"/>
              <a:gd name="connsiteY4" fmla="*/ 1889087 h 2364246"/>
              <a:gd name="connsiteX5" fmla="*/ 617749 w 2978006"/>
              <a:gd name="connsiteY5" fmla="*/ 1617624 h 2364246"/>
              <a:gd name="connsiteX6" fmla="*/ 30957 w 2978006"/>
              <a:gd name="connsiteY6" fmla="*/ 1350916 h 2364246"/>
              <a:gd name="connsiteX7" fmla="*/ 0 w 2978006"/>
              <a:gd name="connsiteY7" fmla="*/ 0 h 2364246"/>
              <a:gd name="connsiteX0" fmla="*/ 0 w 2978006"/>
              <a:gd name="connsiteY0" fmla="*/ 0 h 2373771"/>
              <a:gd name="connsiteX1" fmla="*/ 2978006 w 2978006"/>
              <a:gd name="connsiteY1" fmla="*/ 771141 h 2373771"/>
              <a:gd name="connsiteX2" fmla="*/ 2925883 w 2978006"/>
              <a:gd name="connsiteY2" fmla="*/ 2373771 h 2373771"/>
              <a:gd name="connsiteX3" fmla="*/ 2389399 w 2978006"/>
              <a:gd name="connsiteY3" fmla="*/ 2203413 h 2373771"/>
              <a:gd name="connsiteX4" fmla="*/ 1434518 w 2978006"/>
              <a:gd name="connsiteY4" fmla="*/ 1889087 h 2373771"/>
              <a:gd name="connsiteX5" fmla="*/ 617749 w 2978006"/>
              <a:gd name="connsiteY5" fmla="*/ 1617624 h 2373771"/>
              <a:gd name="connsiteX6" fmla="*/ 30957 w 2978006"/>
              <a:gd name="connsiteY6" fmla="*/ 1350916 h 2373771"/>
              <a:gd name="connsiteX7" fmla="*/ 0 w 2978006"/>
              <a:gd name="connsiteY7" fmla="*/ 0 h 2373771"/>
              <a:gd name="connsiteX0" fmla="*/ 0 w 2949431"/>
              <a:gd name="connsiteY0" fmla="*/ 0 h 2373771"/>
              <a:gd name="connsiteX1" fmla="*/ 2949431 w 2949431"/>
              <a:gd name="connsiteY1" fmla="*/ 821941 h 2373771"/>
              <a:gd name="connsiteX2" fmla="*/ 2925883 w 2949431"/>
              <a:gd name="connsiteY2" fmla="*/ 2373771 h 2373771"/>
              <a:gd name="connsiteX3" fmla="*/ 2389399 w 2949431"/>
              <a:gd name="connsiteY3" fmla="*/ 2203413 h 2373771"/>
              <a:gd name="connsiteX4" fmla="*/ 1434518 w 2949431"/>
              <a:gd name="connsiteY4" fmla="*/ 1889087 h 2373771"/>
              <a:gd name="connsiteX5" fmla="*/ 617749 w 2949431"/>
              <a:gd name="connsiteY5" fmla="*/ 1617624 h 2373771"/>
              <a:gd name="connsiteX6" fmla="*/ 30957 w 2949431"/>
              <a:gd name="connsiteY6" fmla="*/ 1350916 h 2373771"/>
              <a:gd name="connsiteX7" fmla="*/ 0 w 2949431"/>
              <a:gd name="connsiteY7" fmla="*/ 0 h 2373771"/>
              <a:gd name="connsiteX0" fmla="*/ 0 w 2946256"/>
              <a:gd name="connsiteY0" fmla="*/ 0 h 2351546"/>
              <a:gd name="connsiteX1" fmla="*/ 2946256 w 2946256"/>
              <a:gd name="connsiteY1" fmla="*/ 799716 h 2351546"/>
              <a:gd name="connsiteX2" fmla="*/ 2922708 w 2946256"/>
              <a:gd name="connsiteY2" fmla="*/ 2351546 h 2351546"/>
              <a:gd name="connsiteX3" fmla="*/ 2386224 w 2946256"/>
              <a:gd name="connsiteY3" fmla="*/ 2181188 h 2351546"/>
              <a:gd name="connsiteX4" fmla="*/ 1431343 w 2946256"/>
              <a:gd name="connsiteY4" fmla="*/ 1866862 h 2351546"/>
              <a:gd name="connsiteX5" fmla="*/ 614574 w 2946256"/>
              <a:gd name="connsiteY5" fmla="*/ 1595399 h 2351546"/>
              <a:gd name="connsiteX6" fmla="*/ 27782 w 2946256"/>
              <a:gd name="connsiteY6" fmla="*/ 1328691 h 2351546"/>
              <a:gd name="connsiteX7" fmla="*/ 0 w 2946256"/>
              <a:gd name="connsiteY7" fmla="*/ 0 h 2351546"/>
              <a:gd name="connsiteX0" fmla="*/ 17462 w 2918474"/>
              <a:gd name="connsiteY0" fmla="*/ 0 h 2368215"/>
              <a:gd name="connsiteX1" fmla="*/ 2918474 w 2918474"/>
              <a:gd name="connsiteY1" fmla="*/ 816385 h 2368215"/>
              <a:gd name="connsiteX2" fmla="*/ 2894926 w 2918474"/>
              <a:gd name="connsiteY2" fmla="*/ 2368215 h 2368215"/>
              <a:gd name="connsiteX3" fmla="*/ 2358442 w 2918474"/>
              <a:gd name="connsiteY3" fmla="*/ 2197857 h 2368215"/>
              <a:gd name="connsiteX4" fmla="*/ 1403561 w 2918474"/>
              <a:gd name="connsiteY4" fmla="*/ 1883531 h 2368215"/>
              <a:gd name="connsiteX5" fmla="*/ 586792 w 2918474"/>
              <a:gd name="connsiteY5" fmla="*/ 1612068 h 2368215"/>
              <a:gd name="connsiteX6" fmla="*/ 0 w 2918474"/>
              <a:gd name="connsiteY6" fmla="*/ 1345360 h 2368215"/>
              <a:gd name="connsiteX7" fmla="*/ 17462 w 2918474"/>
              <a:gd name="connsiteY7" fmla="*/ 0 h 2368215"/>
              <a:gd name="connsiteX0" fmla="*/ 17462 w 2897060"/>
              <a:gd name="connsiteY0" fmla="*/ 0 h 2368215"/>
              <a:gd name="connsiteX1" fmla="*/ 2893709 w 2897060"/>
              <a:gd name="connsiteY1" fmla="*/ 816385 h 2368215"/>
              <a:gd name="connsiteX2" fmla="*/ 2894926 w 2897060"/>
              <a:gd name="connsiteY2" fmla="*/ 2368215 h 2368215"/>
              <a:gd name="connsiteX3" fmla="*/ 2358442 w 2897060"/>
              <a:gd name="connsiteY3" fmla="*/ 2197857 h 2368215"/>
              <a:gd name="connsiteX4" fmla="*/ 1403561 w 2897060"/>
              <a:gd name="connsiteY4" fmla="*/ 1883531 h 2368215"/>
              <a:gd name="connsiteX5" fmla="*/ 586792 w 2897060"/>
              <a:gd name="connsiteY5" fmla="*/ 1612068 h 2368215"/>
              <a:gd name="connsiteX6" fmla="*/ 0 w 2897060"/>
              <a:gd name="connsiteY6" fmla="*/ 1345360 h 2368215"/>
              <a:gd name="connsiteX7" fmla="*/ 17462 w 2897060"/>
              <a:gd name="connsiteY7" fmla="*/ 0 h 2368215"/>
              <a:gd name="connsiteX0" fmla="*/ 17462 w 2897538"/>
              <a:gd name="connsiteY0" fmla="*/ 0 h 2368215"/>
              <a:gd name="connsiteX1" fmla="*/ 2897519 w 2897538"/>
              <a:gd name="connsiteY1" fmla="*/ 816385 h 2368215"/>
              <a:gd name="connsiteX2" fmla="*/ 2894926 w 2897538"/>
              <a:gd name="connsiteY2" fmla="*/ 2368215 h 2368215"/>
              <a:gd name="connsiteX3" fmla="*/ 2358442 w 2897538"/>
              <a:gd name="connsiteY3" fmla="*/ 2197857 h 2368215"/>
              <a:gd name="connsiteX4" fmla="*/ 1403561 w 2897538"/>
              <a:gd name="connsiteY4" fmla="*/ 1883531 h 2368215"/>
              <a:gd name="connsiteX5" fmla="*/ 586792 w 2897538"/>
              <a:gd name="connsiteY5" fmla="*/ 1612068 h 2368215"/>
              <a:gd name="connsiteX6" fmla="*/ 0 w 2897538"/>
              <a:gd name="connsiteY6" fmla="*/ 1345360 h 2368215"/>
              <a:gd name="connsiteX7" fmla="*/ 17462 w 2897538"/>
              <a:gd name="connsiteY7" fmla="*/ 0 h 23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7538" h="2368215">
                <a:moveTo>
                  <a:pt x="17462" y="0"/>
                </a:moveTo>
                <a:lnTo>
                  <a:pt x="2897519" y="816385"/>
                </a:lnTo>
                <a:cubicBezTo>
                  <a:pt x="2889670" y="1333662"/>
                  <a:pt x="2902775" y="1850938"/>
                  <a:pt x="2894926" y="2368215"/>
                </a:cubicBezTo>
                <a:cubicBezTo>
                  <a:pt x="2359072" y="2204496"/>
                  <a:pt x="2645896" y="2285782"/>
                  <a:pt x="2358442" y="2197857"/>
                </a:cubicBezTo>
                <a:cubicBezTo>
                  <a:pt x="2251962" y="2067070"/>
                  <a:pt x="1549215" y="1835906"/>
                  <a:pt x="1403561" y="1883531"/>
                </a:cubicBezTo>
                <a:lnTo>
                  <a:pt x="586792" y="1612068"/>
                </a:lnTo>
                <a:cubicBezTo>
                  <a:pt x="543595" y="1513640"/>
                  <a:pt x="233697" y="1408070"/>
                  <a:pt x="0" y="1345360"/>
                </a:cubicBezTo>
                <a:lnTo>
                  <a:pt x="17462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5">
            <a:extLst>
              <a:ext uri="{FF2B5EF4-FFF2-40B4-BE49-F238E27FC236}">
                <a16:creationId xmlns:a16="http://schemas.microsoft.com/office/drawing/2014/main" id="{6377EFD5-54E6-B614-FF4D-3FA21D716857}"/>
              </a:ext>
            </a:extLst>
          </p:cNvPr>
          <p:cNvSpPr/>
          <p:nvPr/>
        </p:nvSpPr>
        <p:spPr>
          <a:xfrm>
            <a:off x="9270588" y="2573864"/>
            <a:ext cx="2919833" cy="2435973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886698"/>
              <a:gd name="connsiteX1" fmla="*/ 1859385 w 1859385"/>
              <a:gd name="connsiteY1" fmla="*/ 445293 h 1886698"/>
              <a:gd name="connsiteX2" fmla="*/ 1830808 w 1859385"/>
              <a:gd name="connsiteY2" fmla="*/ 1886698 h 1886698"/>
              <a:gd name="connsiteX3" fmla="*/ 28575 w 1859385"/>
              <a:gd name="connsiteY3" fmla="*/ 1317578 h 1886698"/>
              <a:gd name="connsiteX4" fmla="*/ 0 w 1859385"/>
              <a:gd name="connsiteY4" fmla="*/ 0 h 1886698"/>
              <a:gd name="connsiteX0" fmla="*/ 0 w 2897608"/>
              <a:gd name="connsiteY0" fmla="*/ 0 h 2254998"/>
              <a:gd name="connsiteX1" fmla="*/ 1859385 w 2897608"/>
              <a:gd name="connsiteY1" fmla="*/ 445293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897608"/>
              <a:gd name="connsiteY0" fmla="*/ 0 h 2254998"/>
              <a:gd name="connsiteX1" fmla="*/ 2881735 w 2897608"/>
              <a:gd name="connsiteY1" fmla="*/ 651668 h 2254998"/>
              <a:gd name="connsiteX2" fmla="*/ 2897608 w 2897608"/>
              <a:gd name="connsiteY2" fmla="*/ 2254998 h 2254998"/>
              <a:gd name="connsiteX3" fmla="*/ 28575 w 2897608"/>
              <a:gd name="connsiteY3" fmla="*/ 1317578 h 2254998"/>
              <a:gd name="connsiteX4" fmla="*/ 0 w 2897608"/>
              <a:gd name="connsiteY4" fmla="*/ 0 h 2254998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0800 w 2919833"/>
              <a:gd name="connsiteY3" fmla="*/ 1498553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9525 w 2919833"/>
              <a:gd name="connsiteY3" fmla="*/ 1419178 h 2435973"/>
              <a:gd name="connsiteX4" fmla="*/ 0 w 2919833"/>
              <a:gd name="connsiteY4" fmla="*/ 0 h 2435973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57285 w 2919833"/>
              <a:gd name="connsiteY3" fmla="*/ 1400829 h 2435973"/>
              <a:gd name="connsiteX4" fmla="*/ 9525 w 2919833"/>
              <a:gd name="connsiteY4" fmla="*/ 1419178 h 2435973"/>
              <a:gd name="connsiteX5" fmla="*/ 0 w 2919833"/>
              <a:gd name="connsiteY5" fmla="*/ 0 h 2435973"/>
              <a:gd name="connsiteX0" fmla="*/ 0 w 2919833"/>
              <a:gd name="connsiteY0" fmla="*/ 0 h 2452858"/>
              <a:gd name="connsiteX1" fmla="*/ 2903960 w 2919833"/>
              <a:gd name="connsiteY1" fmla="*/ 832643 h 2452858"/>
              <a:gd name="connsiteX2" fmla="*/ 2919833 w 2919833"/>
              <a:gd name="connsiteY2" fmla="*/ 2435973 h 2452858"/>
              <a:gd name="connsiteX3" fmla="*/ 790710 w 2919833"/>
              <a:gd name="connsiteY3" fmla="*/ 1658004 h 2452858"/>
              <a:gd name="connsiteX4" fmla="*/ 57285 w 2919833"/>
              <a:gd name="connsiteY4" fmla="*/ 1400829 h 2452858"/>
              <a:gd name="connsiteX5" fmla="*/ 9525 w 2919833"/>
              <a:gd name="connsiteY5" fmla="*/ 1419178 h 2452858"/>
              <a:gd name="connsiteX6" fmla="*/ 0 w 2919833"/>
              <a:gd name="connsiteY6" fmla="*/ 0 h 2452858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079"/>
              <a:gd name="connsiteX1" fmla="*/ 2903960 w 2919833"/>
              <a:gd name="connsiteY1" fmla="*/ 832643 h 2454079"/>
              <a:gd name="connsiteX2" fmla="*/ 2919833 w 2919833"/>
              <a:gd name="connsiteY2" fmla="*/ 2435973 h 2454079"/>
              <a:gd name="connsiteX3" fmla="*/ 790710 w 2919833"/>
              <a:gd name="connsiteY3" fmla="*/ 1715154 h 2454079"/>
              <a:gd name="connsiteX4" fmla="*/ 57285 w 2919833"/>
              <a:gd name="connsiteY4" fmla="*/ 1400829 h 2454079"/>
              <a:gd name="connsiteX5" fmla="*/ 9525 w 2919833"/>
              <a:gd name="connsiteY5" fmla="*/ 1419178 h 2454079"/>
              <a:gd name="connsiteX6" fmla="*/ 0 w 2919833"/>
              <a:gd name="connsiteY6" fmla="*/ 0 h 2454079"/>
              <a:gd name="connsiteX0" fmla="*/ 0 w 2919833"/>
              <a:gd name="connsiteY0" fmla="*/ 0 h 2454963"/>
              <a:gd name="connsiteX1" fmla="*/ 2903960 w 2919833"/>
              <a:gd name="connsiteY1" fmla="*/ 832643 h 2454963"/>
              <a:gd name="connsiteX2" fmla="*/ 2919833 w 2919833"/>
              <a:gd name="connsiteY2" fmla="*/ 2435973 h 2454963"/>
              <a:gd name="connsiteX3" fmla="*/ 790710 w 2919833"/>
              <a:gd name="connsiteY3" fmla="*/ 1715154 h 2454963"/>
              <a:gd name="connsiteX4" fmla="*/ 57285 w 2919833"/>
              <a:gd name="connsiteY4" fmla="*/ 1400829 h 2454963"/>
              <a:gd name="connsiteX5" fmla="*/ 9525 w 2919833"/>
              <a:gd name="connsiteY5" fmla="*/ 1419178 h 2454963"/>
              <a:gd name="connsiteX6" fmla="*/ 0 w 2919833"/>
              <a:gd name="connsiteY6" fmla="*/ 0 h 2454963"/>
              <a:gd name="connsiteX0" fmla="*/ 0 w 2919833"/>
              <a:gd name="connsiteY0" fmla="*/ 0 h 2476099"/>
              <a:gd name="connsiteX1" fmla="*/ 2903960 w 2919833"/>
              <a:gd name="connsiteY1" fmla="*/ 832643 h 2476099"/>
              <a:gd name="connsiteX2" fmla="*/ 2919833 w 2919833"/>
              <a:gd name="connsiteY2" fmla="*/ 2435973 h 2476099"/>
              <a:gd name="connsiteX3" fmla="*/ 1444760 w 2919833"/>
              <a:gd name="connsiteY3" fmla="*/ 1969153 h 2476099"/>
              <a:gd name="connsiteX4" fmla="*/ 790710 w 2919833"/>
              <a:gd name="connsiteY4" fmla="*/ 1715154 h 2476099"/>
              <a:gd name="connsiteX5" fmla="*/ 57285 w 2919833"/>
              <a:gd name="connsiteY5" fmla="*/ 1400829 h 2476099"/>
              <a:gd name="connsiteX6" fmla="*/ 9525 w 2919833"/>
              <a:gd name="connsiteY6" fmla="*/ 1419178 h 2476099"/>
              <a:gd name="connsiteX7" fmla="*/ 0 w 2919833"/>
              <a:gd name="connsiteY7" fmla="*/ 0 h 2476099"/>
              <a:gd name="connsiteX0" fmla="*/ 0 w 2919833"/>
              <a:gd name="connsiteY0" fmla="*/ 0 h 2475184"/>
              <a:gd name="connsiteX1" fmla="*/ 2903960 w 2919833"/>
              <a:gd name="connsiteY1" fmla="*/ 832643 h 2475184"/>
              <a:gd name="connsiteX2" fmla="*/ 2919833 w 2919833"/>
              <a:gd name="connsiteY2" fmla="*/ 2435973 h 2475184"/>
              <a:gd name="connsiteX3" fmla="*/ 1476510 w 2919833"/>
              <a:gd name="connsiteY3" fmla="*/ 1953278 h 2475184"/>
              <a:gd name="connsiteX4" fmla="*/ 790710 w 2919833"/>
              <a:gd name="connsiteY4" fmla="*/ 1715154 h 2475184"/>
              <a:gd name="connsiteX5" fmla="*/ 57285 w 2919833"/>
              <a:gd name="connsiteY5" fmla="*/ 1400829 h 2475184"/>
              <a:gd name="connsiteX6" fmla="*/ 9525 w 2919833"/>
              <a:gd name="connsiteY6" fmla="*/ 1419178 h 2475184"/>
              <a:gd name="connsiteX7" fmla="*/ 0 w 2919833"/>
              <a:gd name="connsiteY7" fmla="*/ 0 h 2475184"/>
              <a:gd name="connsiteX0" fmla="*/ 0 w 2919833"/>
              <a:gd name="connsiteY0" fmla="*/ 0 h 2466575"/>
              <a:gd name="connsiteX1" fmla="*/ 2903960 w 2919833"/>
              <a:gd name="connsiteY1" fmla="*/ 832643 h 2466575"/>
              <a:gd name="connsiteX2" fmla="*/ 2919833 w 2919833"/>
              <a:gd name="connsiteY2" fmla="*/ 2435973 h 2466575"/>
              <a:gd name="connsiteX3" fmla="*/ 1476510 w 2919833"/>
              <a:gd name="connsiteY3" fmla="*/ 1953278 h 2466575"/>
              <a:gd name="connsiteX4" fmla="*/ 790710 w 2919833"/>
              <a:gd name="connsiteY4" fmla="*/ 1715154 h 2466575"/>
              <a:gd name="connsiteX5" fmla="*/ 57285 w 2919833"/>
              <a:gd name="connsiteY5" fmla="*/ 1400829 h 2466575"/>
              <a:gd name="connsiteX6" fmla="*/ 9525 w 2919833"/>
              <a:gd name="connsiteY6" fmla="*/ 1419178 h 2466575"/>
              <a:gd name="connsiteX7" fmla="*/ 0 w 2919833"/>
              <a:gd name="connsiteY7" fmla="*/ 0 h 2466575"/>
              <a:gd name="connsiteX0" fmla="*/ 0 w 2919833"/>
              <a:gd name="connsiteY0" fmla="*/ 0 h 2525845"/>
              <a:gd name="connsiteX1" fmla="*/ 2903960 w 2919833"/>
              <a:gd name="connsiteY1" fmla="*/ 832643 h 2525845"/>
              <a:gd name="connsiteX2" fmla="*/ 2919833 w 2919833"/>
              <a:gd name="connsiteY2" fmla="*/ 2435973 h 2525845"/>
              <a:gd name="connsiteX3" fmla="*/ 2295660 w 2919833"/>
              <a:gd name="connsiteY3" fmla="*/ 2283479 h 2525845"/>
              <a:gd name="connsiteX4" fmla="*/ 1476510 w 2919833"/>
              <a:gd name="connsiteY4" fmla="*/ 1953278 h 2525845"/>
              <a:gd name="connsiteX5" fmla="*/ 790710 w 2919833"/>
              <a:gd name="connsiteY5" fmla="*/ 1715154 h 2525845"/>
              <a:gd name="connsiteX6" fmla="*/ 57285 w 2919833"/>
              <a:gd name="connsiteY6" fmla="*/ 1400829 h 2525845"/>
              <a:gd name="connsiteX7" fmla="*/ 9525 w 2919833"/>
              <a:gd name="connsiteY7" fmla="*/ 1419178 h 2525845"/>
              <a:gd name="connsiteX8" fmla="*/ 0 w 2919833"/>
              <a:gd name="connsiteY8" fmla="*/ 0 h 2525845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522571"/>
              <a:gd name="connsiteX1" fmla="*/ 2903960 w 2919833"/>
              <a:gd name="connsiteY1" fmla="*/ 832643 h 2522571"/>
              <a:gd name="connsiteX2" fmla="*/ 2919833 w 2919833"/>
              <a:gd name="connsiteY2" fmla="*/ 2435973 h 2522571"/>
              <a:gd name="connsiteX3" fmla="*/ 2330585 w 2919833"/>
              <a:gd name="connsiteY3" fmla="*/ 2264429 h 2522571"/>
              <a:gd name="connsiteX4" fmla="*/ 1476510 w 2919833"/>
              <a:gd name="connsiteY4" fmla="*/ 1953278 h 2522571"/>
              <a:gd name="connsiteX5" fmla="*/ 790710 w 2919833"/>
              <a:gd name="connsiteY5" fmla="*/ 1715154 h 2522571"/>
              <a:gd name="connsiteX6" fmla="*/ 57285 w 2919833"/>
              <a:gd name="connsiteY6" fmla="*/ 1400829 h 2522571"/>
              <a:gd name="connsiteX7" fmla="*/ 9525 w 2919833"/>
              <a:gd name="connsiteY7" fmla="*/ 1419178 h 2522571"/>
              <a:gd name="connsiteX8" fmla="*/ 0 w 2919833"/>
              <a:gd name="connsiteY8" fmla="*/ 0 h 2522571"/>
              <a:gd name="connsiteX0" fmla="*/ 0 w 2919833"/>
              <a:gd name="connsiteY0" fmla="*/ 0 h 2435973"/>
              <a:gd name="connsiteX1" fmla="*/ 2903960 w 2919833"/>
              <a:gd name="connsiteY1" fmla="*/ 832643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  <a:gd name="connsiteX0" fmla="*/ 0 w 2919833"/>
              <a:gd name="connsiteY0" fmla="*/ 0 h 2435973"/>
              <a:gd name="connsiteX1" fmla="*/ 2915390 w 2919833"/>
              <a:gd name="connsiteY1" fmla="*/ 834548 h 2435973"/>
              <a:gd name="connsiteX2" fmla="*/ 2919833 w 2919833"/>
              <a:gd name="connsiteY2" fmla="*/ 2435973 h 2435973"/>
              <a:gd name="connsiteX3" fmla="*/ 2330585 w 2919833"/>
              <a:gd name="connsiteY3" fmla="*/ 2264429 h 2435973"/>
              <a:gd name="connsiteX4" fmla="*/ 1476510 w 2919833"/>
              <a:gd name="connsiteY4" fmla="*/ 1953278 h 2435973"/>
              <a:gd name="connsiteX5" fmla="*/ 790710 w 2919833"/>
              <a:gd name="connsiteY5" fmla="*/ 1715154 h 2435973"/>
              <a:gd name="connsiteX6" fmla="*/ 57285 w 2919833"/>
              <a:gd name="connsiteY6" fmla="*/ 1400829 h 2435973"/>
              <a:gd name="connsiteX7" fmla="*/ 9525 w 2919833"/>
              <a:gd name="connsiteY7" fmla="*/ 1419178 h 2435973"/>
              <a:gd name="connsiteX8" fmla="*/ 0 w 2919833"/>
              <a:gd name="connsiteY8" fmla="*/ 0 h 243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9833" h="2435973">
                <a:moveTo>
                  <a:pt x="0" y="0"/>
                </a:moveTo>
                <a:lnTo>
                  <a:pt x="2915390" y="834548"/>
                </a:lnTo>
                <a:cubicBezTo>
                  <a:pt x="2920681" y="1368991"/>
                  <a:pt x="2914542" y="1901530"/>
                  <a:pt x="2919833" y="2435973"/>
                </a:cubicBezTo>
                <a:cubicBezTo>
                  <a:pt x="2326325" y="2258679"/>
                  <a:pt x="2571139" y="2344878"/>
                  <a:pt x="2330585" y="2264429"/>
                </a:cubicBezTo>
                <a:cubicBezTo>
                  <a:pt x="2213856" y="2050630"/>
                  <a:pt x="1587635" y="1889249"/>
                  <a:pt x="1476510" y="1953278"/>
                </a:cubicBezTo>
                <a:cubicBezTo>
                  <a:pt x="1121656" y="1833142"/>
                  <a:pt x="1021956" y="1809875"/>
                  <a:pt x="790710" y="1715154"/>
                </a:cubicBezTo>
                <a:cubicBezTo>
                  <a:pt x="615244" y="1526755"/>
                  <a:pt x="187482" y="1440633"/>
                  <a:pt x="57285" y="1400829"/>
                </a:cubicBezTo>
                <a:lnTo>
                  <a:pt x="9525" y="1419178"/>
                </a:ln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正方形/長方形 5">
            <a:extLst>
              <a:ext uri="{FF2B5EF4-FFF2-40B4-BE49-F238E27FC236}">
                <a16:creationId xmlns:a16="http://schemas.microsoft.com/office/drawing/2014/main" id="{3151AA96-4C89-13C8-1464-485A1700EC1F}"/>
              </a:ext>
            </a:extLst>
          </p:cNvPr>
          <p:cNvSpPr/>
          <p:nvPr/>
        </p:nvSpPr>
        <p:spPr>
          <a:xfrm>
            <a:off x="9046284" y="2726890"/>
            <a:ext cx="2913933" cy="2442324"/>
          </a:xfrm>
          <a:custGeom>
            <a:avLst/>
            <a:gdLst>
              <a:gd name="connsiteX0" fmla="*/ 0 w 2376115"/>
              <a:gd name="connsiteY0" fmla="*/ 0 h 1331866"/>
              <a:gd name="connsiteX1" fmla="*/ 2376115 w 2376115"/>
              <a:gd name="connsiteY1" fmla="*/ 0 h 1331866"/>
              <a:gd name="connsiteX2" fmla="*/ 2376115 w 2376115"/>
              <a:gd name="connsiteY2" fmla="*/ 1331866 h 1331866"/>
              <a:gd name="connsiteX3" fmla="*/ 0 w 2376115"/>
              <a:gd name="connsiteY3" fmla="*/ 1331866 h 1331866"/>
              <a:gd name="connsiteX4" fmla="*/ 0 w 2376115"/>
              <a:gd name="connsiteY4" fmla="*/ 0 h 1331866"/>
              <a:gd name="connsiteX0" fmla="*/ 0 w 2376115"/>
              <a:gd name="connsiteY0" fmla="*/ 0 h 1341391"/>
              <a:gd name="connsiteX1" fmla="*/ 2376115 w 2376115"/>
              <a:gd name="connsiteY1" fmla="*/ 0 h 1341391"/>
              <a:gd name="connsiteX2" fmla="*/ 2376115 w 2376115"/>
              <a:gd name="connsiteY2" fmla="*/ 1331866 h 1341391"/>
              <a:gd name="connsiteX3" fmla="*/ 140494 w 2376115"/>
              <a:gd name="connsiteY3" fmla="*/ 1341391 h 1341391"/>
              <a:gd name="connsiteX4" fmla="*/ 0 w 2376115"/>
              <a:gd name="connsiteY4" fmla="*/ 0 h 1341391"/>
              <a:gd name="connsiteX0" fmla="*/ 0 w 2376115"/>
              <a:gd name="connsiteY0" fmla="*/ 0 h 1389016"/>
              <a:gd name="connsiteX1" fmla="*/ 2376115 w 2376115"/>
              <a:gd name="connsiteY1" fmla="*/ 0 h 1389016"/>
              <a:gd name="connsiteX2" fmla="*/ 2376115 w 2376115"/>
              <a:gd name="connsiteY2" fmla="*/ 1331866 h 1389016"/>
              <a:gd name="connsiteX3" fmla="*/ 21432 w 2376115"/>
              <a:gd name="connsiteY3" fmla="*/ 1389016 h 1389016"/>
              <a:gd name="connsiteX4" fmla="*/ 0 w 2376115"/>
              <a:gd name="connsiteY4" fmla="*/ 0 h 1389016"/>
              <a:gd name="connsiteX0" fmla="*/ 0 w 2376115"/>
              <a:gd name="connsiteY0" fmla="*/ 0 h 1862885"/>
              <a:gd name="connsiteX1" fmla="*/ 2376115 w 2376115"/>
              <a:gd name="connsiteY1" fmla="*/ 0 h 1862885"/>
              <a:gd name="connsiteX2" fmla="*/ 1802233 w 2376115"/>
              <a:gd name="connsiteY2" fmla="*/ 1862885 h 1862885"/>
              <a:gd name="connsiteX3" fmla="*/ 21432 w 2376115"/>
              <a:gd name="connsiteY3" fmla="*/ 1389016 h 1862885"/>
              <a:gd name="connsiteX4" fmla="*/ 0 w 2376115"/>
              <a:gd name="connsiteY4" fmla="*/ 0 h 1862885"/>
              <a:gd name="connsiteX0" fmla="*/ 0 w 1835572"/>
              <a:gd name="connsiteY0" fmla="*/ 0 h 1862885"/>
              <a:gd name="connsiteX1" fmla="*/ 1835572 w 1835572"/>
              <a:gd name="connsiteY1" fmla="*/ 495300 h 1862885"/>
              <a:gd name="connsiteX2" fmla="*/ 1802233 w 1835572"/>
              <a:gd name="connsiteY2" fmla="*/ 1862885 h 1862885"/>
              <a:gd name="connsiteX3" fmla="*/ 21432 w 1835572"/>
              <a:gd name="connsiteY3" fmla="*/ 1389016 h 1862885"/>
              <a:gd name="connsiteX4" fmla="*/ 0 w 1835572"/>
              <a:gd name="connsiteY4" fmla="*/ 0 h 1862885"/>
              <a:gd name="connsiteX0" fmla="*/ 0 w 1833191"/>
              <a:gd name="connsiteY0" fmla="*/ 0 h 1862885"/>
              <a:gd name="connsiteX1" fmla="*/ 1833191 w 1833191"/>
              <a:gd name="connsiteY1" fmla="*/ 497681 h 1862885"/>
              <a:gd name="connsiteX2" fmla="*/ 1802233 w 1833191"/>
              <a:gd name="connsiteY2" fmla="*/ 1862885 h 1862885"/>
              <a:gd name="connsiteX3" fmla="*/ 21432 w 1833191"/>
              <a:gd name="connsiteY3" fmla="*/ 1389016 h 1862885"/>
              <a:gd name="connsiteX4" fmla="*/ 0 w 1833191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1432 w 1859385"/>
              <a:gd name="connsiteY3" fmla="*/ 1389016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33338 w 1859385"/>
              <a:gd name="connsiteY3" fmla="*/ 1355679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145257 w 1859385"/>
              <a:gd name="connsiteY3" fmla="*/ 1281860 h 1862885"/>
              <a:gd name="connsiteX4" fmla="*/ 0 w 1859385"/>
              <a:gd name="connsiteY4" fmla="*/ 0 h 1862885"/>
              <a:gd name="connsiteX0" fmla="*/ 0 w 1859385"/>
              <a:gd name="connsiteY0" fmla="*/ 0 h 1862885"/>
              <a:gd name="connsiteX1" fmla="*/ 1859385 w 1859385"/>
              <a:gd name="connsiteY1" fmla="*/ 445293 h 1862885"/>
              <a:gd name="connsiteX2" fmla="*/ 1802233 w 1859385"/>
              <a:gd name="connsiteY2" fmla="*/ 1862885 h 1862885"/>
              <a:gd name="connsiteX3" fmla="*/ 28575 w 1859385"/>
              <a:gd name="connsiteY3" fmla="*/ 1317578 h 1862885"/>
              <a:gd name="connsiteX4" fmla="*/ 0 w 1859385"/>
              <a:gd name="connsiteY4" fmla="*/ 0 h 1862885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28575 w 1859385"/>
              <a:gd name="connsiteY3" fmla="*/ 1317578 h 1912892"/>
              <a:gd name="connsiteX4" fmla="*/ 0 w 1859385"/>
              <a:gd name="connsiteY4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28575 w 1859385"/>
              <a:gd name="connsiteY4" fmla="*/ 1317578 h 1912892"/>
              <a:gd name="connsiteX5" fmla="*/ 0 w 1859385"/>
              <a:gd name="connsiteY5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718473 w 1859385"/>
              <a:gd name="connsiteY3" fmla="*/ 1547813 h 1912892"/>
              <a:gd name="connsiteX4" fmla="*/ 373192 w 1859385"/>
              <a:gd name="connsiteY4" fmla="*/ 1435894 h 1912892"/>
              <a:gd name="connsiteX5" fmla="*/ 28575 w 1859385"/>
              <a:gd name="connsiteY5" fmla="*/ 1317578 h 1912892"/>
              <a:gd name="connsiteX6" fmla="*/ 0 w 1859385"/>
              <a:gd name="connsiteY6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73192 w 1859385"/>
              <a:gd name="connsiteY5" fmla="*/ 1435894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718473 w 1859385"/>
              <a:gd name="connsiteY4" fmla="*/ 1547813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504286 w 1859385"/>
              <a:gd name="connsiteY3" fmla="*/ 1804988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912892"/>
              <a:gd name="connsiteX1" fmla="*/ 1859385 w 1859385"/>
              <a:gd name="connsiteY1" fmla="*/ 445293 h 1912892"/>
              <a:gd name="connsiteX2" fmla="*/ 1847477 w 1859385"/>
              <a:gd name="connsiteY2" fmla="*/ 1912892 h 1912892"/>
              <a:gd name="connsiteX3" fmla="*/ 1447136 w 1859385"/>
              <a:gd name="connsiteY3" fmla="*/ 1788319 h 1912892"/>
              <a:gd name="connsiteX4" fmla="*/ 899448 w 1859385"/>
              <a:gd name="connsiteY4" fmla="*/ 1612107 h 1912892"/>
              <a:gd name="connsiteX5" fmla="*/ 332710 w 1859385"/>
              <a:gd name="connsiteY5" fmla="*/ 1426369 h 1912892"/>
              <a:gd name="connsiteX6" fmla="*/ 28575 w 1859385"/>
              <a:gd name="connsiteY6" fmla="*/ 1317578 h 1912892"/>
              <a:gd name="connsiteX7" fmla="*/ 0 w 1859385"/>
              <a:gd name="connsiteY7" fmla="*/ 0 h 1912892"/>
              <a:gd name="connsiteX0" fmla="*/ 0 w 1859385"/>
              <a:gd name="connsiteY0" fmla="*/ 0 h 1881936"/>
              <a:gd name="connsiteX1" fmla="*/ 1859385 w 1859385"/>
              <a:gd name="connsiteY1" fmla="*/ 445293 h 1881936"/>
              <a:gd name="connsiteX2" fmla="*/ 1837952 w 1859385"/>
              <a:gd name="connsiteY2" fmla="*/ 1881936 h 1881936"/>
              <a:gd name="connsiteX3" fmla="*/ 1447136 w 1859385"/>
              <a:gd name="connsiteY3" fmla="*/ 1788319 h 1881936"/>
              <a:gd name="connsiteX4" fmla="*/ 899448 w 1859385"/>
              <a:gd name="connsiteY4" fmla="*/ 1612107 h 1881936"/>
              <a:gd name="connsiteX5" fmla="*/ 332710 w 1859385"/>
              <a:gd name="connsiteY5" fmla="*/ 1426369 h 1881936"/>
              <a:gd name="connsiteX6" fmla="*/ 28575 w 1859385"/>
              <a:gd name="connsiteY6" fmla="*/ 1317578 h 1881936"/>
              <a:gd name="connsiteX7" fmla="*/ 0 w 1859385"/>
              <a:gd name="connsiteY7" fmla="*/ 0 h 1881936"/>
              <a:gd name="connsiteX0" fmla="*/ 0 w 2949212"/>
              <a:gd name="connsiteY0" fmla="*/ 0 h 2285161"/>
              <a:gd name="connsiteX1" fmla="*/ 1859385 w 2949212"/>
              <a:gd name="connsiteY1" fmla="*/ 445293 h 2285161"/>
              <a:gd name="connsiteX2" fmla="*/ 2949202 w 2949212"/>
              <a:gd name="connsiteY2" fmla="*/ 2285161 h 2285161"/>
              <a:gd name="connsiteX3" fmla="*/ 1447136 w 2949212"/>
              <a:gd name="connsiteY3" fmla="*/ 1788319 h 2285161"/>
              <a:gd name="connsiteX4" fmla="*/ 899448 w 2949212"/>
              <a:gd name="connsiteY4" fmla="*/ 1612107 h 2285161"/>
              <a:gd name="connsiteX5" fmla="*/ 332710 w 2949212"/>
              <a:gd name="connsiteY5" fmla="*/ 1426369 h 2285161"/>
              <a:gd name="connsiteX6" fmla="*/ 28575 w 2949212"/>
              <a:gd name="connsiteY6" fmla="*/ 1317578 h 2285161"/>
              <a:gd name="connsiteX7" fmla="*/ 0 w 2949212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332710 w 2949374"/>
              <a:gd name="connsiteY5" fmla="*/ 142636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8575 w 2949374"/>
              <a:gd name="connsiteY6" fmla="*/ 13175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99448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58173 w 2949374"/>
              <a:gd name="connsiteY4" fmla="*/ 161210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459710 w 2949374"/>
              <a:gd name="connsiteY5" fmla="*/ 1508919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25400 w 2949374"/>
              <a:gd name="connsiteY6" fmla="*/ 13302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26423 w 2949374"/>
              <a:gd name="connsiteY4" fmla="*/ 1618457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447136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361411 w 2949374"/>
              <a:gd name="connsiteY3" fmla="*/ 1788319 h 2285161"/>
              <a:gd name="connsiteX4" fmla="*/ 877223 w 2949374"/>
              <a:gd name="connsiteY4" fmla="*/ 1615282 h 2285161"/>
              <a:gd name="connsiteX5" fmla="*/ 529560 w 2949374"/>
              <a:gd name="connsiteY5" fmla="*/ 1505744 h 2285161"/>
              <a:gd name="connsiteX6" fmla="*/ 38100 w 2949374"/>
              <a:gd name="connsiteY6" fmla="*/ 1292178 h 2285161"/>
              <a:gd name="connsiteX7" fmla="*/ 0 w 2949374"/>
              <a:gd name="connsiteY7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1861942 w 2949374"/>
              <a:gd name="connsiteY3" fmla="*/ 1942961 h 2285161"/>
              <a:gd name="connsiteX4" fmla="*/ 1361411 w 2949374"/>
              <a:gd name="connsiteY4" fmla="*/ 1788319 h 2285161"/>
              <a:gd name="connsiteX5" fmla="*/ 877223 w 2949374"/>
              <a:gd name="connsiteY5" fmla="*/ 1615282 h 2285161"/>
              <a:gd name="connsiteX6" fmla="*/ 529560 w 2949374"/>
              <a:gd name="connsiteY6" fmla="*/ 1505744 h 2285161"/>
              <a:gd name="connsiteX7" fmla="*/ 38100 w 2949374"/>
              <a:gd name="connsiteY7" fmla="*/ 1292178 h 2285161"/>
              <a:gd name="connsiteX8" fmla="*/ 0 w 2949374"/>
              <a:gd name="connsiteY8" fmla="*/ 0 h 2285161"/>
              <a:gd name="connsiteX0" fmla="*/ 0 w 2949374"/>
              <a:gd name="connsiteY0" fmla="*/ 0 h 2341220"/>
              <a:gd name="connsiteX1" fmla="*/ 2891260 w 2949374"/>
              <a:gd name="connsiteY1" fmla="*/ 756443 h 2341220"/>
              <a:gd name="connsiteX2" fmla="*/ 2949202 w 2949374"/>
              <a:gd name="connsiteY2" fmla="*/ 2285161 h 2341220"/>
              <a:gd name="connsiteX3" fmla="*/ 2179442 w 2949374"/>
              <a:gd name="connsiteY3" fmla="*/ 2003286 h 2341220"/>
              <a:gd name="connsiteX4" fmla="*/ 1861942 w 2949374"/>
              <a:gd name="connsiteY4" fmla="*/ 1942961 h 2341220"/>
              <a:gd name="connsiteX5" fmla="*/ 1361411 w 2949374"/>
              <a:gd name="connsiteY5" fmla="*/ 1788319 h 2341220"/>
              <a:gd name="connsiteX6" fmla="*/ 877223 w 2949374"/>
              <a:gd name="connsiteY6" fmla="*/ 1615282 h 2341220"/>
              <a:gd name="connsiteX7" fmla="*/ 529560 w 2949374"/>
              <a:gd name="connsiteY7" fmla="*/ 1505744 h 2341220"/>
              <a:gd name="connsiteX8" fmla="*/ 38100 w 2949374"/>
              <a:gd name="connsiteY8" fmla="*/ 1292178 h 2341220"/>
              <a:gd name="connsiteX9" fmla="*/ 0 w 2949374"/>
              <a:gd name="connsiteY9" fmla="*/ 0 h 2341220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345819"/>
              <a:gd name="connsiteX1" fmla="*/ 2891260 w 2949374"/>
              <a:gd name="connsiteY1" fmla="*/ 756443 h 2345819"/>
              <a:gd name="connsiteX2" fmla="*/ 2949202 w 2949374"/>
              <a:gd name="connsiteY2" fmla="*/ 2285161 h 2345819"/>
              <a:gd name="connsiteX3" fmla="*/ 2195317 w 2949374"/>
              <a:gd name="connsiteY3" fmla="*/ 2047736 h 2345819"/>
              <a:gd name="connsiteX4" fmla="*/ 1861942 w 2949374"/>
              <a:gd name="connsiteY4" fmla="*/ 1942961 h 2345819"/>
              <a:gd name="connsiteX5" fmla="*/ 1361411 w 2949374"/>
              <a:gd name="connsiteY5" fmla="*/ 1788319 h 2345819"/>
              <a:gd name="connsiteX6" fmla="*/ 877223 w 2949374"/>
              <a:gd name="connsiteY6" fmla="*/ 1615282 h 2345819"/>
              <a:gd name="connsiteX7" fmla="*/ 529560 w 2949374"/>
              <a:gd name="connsiteY7" fmla="*/ 1505744 h 2345819"/>
              <a:gd name="connsiteX8" fmla="*/ 38100 w 2949374"/>
              <a:gd name="connsiteY8" fmla="*/ 1292178 h 2345819"/>
              <a:gd name="connsiteX9" fmla="*/ 0 w 2949374"/>
              <a:gd name="connsiteY9" fmla="*/ 0 h 2345819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195317 w 2949374"/>
              <a:gd name="connsiteY3" fmla="*/ 2047736 h 2285161"/>
              <a:gd name="connsiteX4" fmla="*/ 1861942 w 2949374"/>
              <a:gd name="connsiteY4" fmla="*/ 1942961 h 2285161"/>
              <a:gd name="connsiteX5" fmla="*/ 1361411 w 2949374"/>
              <a:gd name="connsiteY5" fmla="*/ 1788319 h 2285161"/>
              <a:gd name="connsiteX6" fmla="*/ 877223 w 2949374"/>
              <a:gd name="connsiteY6" fmla="*/ 1615282 h 2285161"/>
              <a:gd name="connsiteX7" fmla="*/ 529560 w 2949374"/>
              <a:gd name="connsiteY7" fmla="*/ 1505744 h 2285161"/>
              <a:gd name="connsiteX8" fmla="*/ 38100 w 2949374"/>
              <a:gd name="connsiteY8" fmla="*/ 1292178 h 2285161"/>
              <a:gd name="connsiteX9" fmla="*/ 0 w 2949374"/>
              <a:gd name="connsiteY9" fmla="*/ 0 h 2285161"/>
              <a:gd name="connsiteX0" fmla="*/ 0 w 2949374"/>
              <a:gd name="connsiteY0" fmla="*/ 0 h 2375354"/>
              <a:gd name="connsiteX1" fmla="*/ 2891260 w 2949374"/>
              <a:gd name="connsiteY1" fmla="*/ 756443 h 2375354"/>
              <a:gd name="connsiteX2" fmla="*/ 2949202 w 2949374"/>
              <a:gd name="connsiteY2" fmla="*/ 2285161 h 2375354"/>
              <a:gd name="connsiteX3" fmla="*/ 2595367 w 2949374"/>
              <a:gd name="connsiteY3" fmla="*/ 2181085 h 2375354"/>
              <a:gd name="connsiteX4" fmla="*/ 2195317 w 2949374"/>
              <a:gd name="connsiteY4" fmla="*/ 2047736 h 2375354"/>
              <a:gd name="connsiteX5" fmla="*/ 1861942 w 2949374"/>
              <a:gd name="connsiteY5" fmla="*/ 1942961 h 2375354"/>
              <a:gd name="connsiteX6" fmla="*/ 1361411 w 2949374"/>
              <a:gd name="connsiteY6" fmla="*/ 1788319 h 2375354"/>
              <a:gd name="connsiteX7" fmla="*/ 877223 w 2949374"/>
              <a:gd name="connsiteY7" fmla="*/ 1615282 h 2375354"/>
              <a:gd name="connsiteX8" fmla="*/ 529560 w 2949374"/>
              <a:gd name="connsiteY8" fmla="*/ 1505744 h 2375354"/>
              <a:gd name="connsiteX9" fmla="*/ 38100 w 2949374"/>
              <a:gd name="connsiteY9" fmla="*/ 1292178 h 2375354"/>
              <a:gd name="connsiteX10" fmla="*/ 0 w 2949374"/>
              <a:gd name="connsiteY10" fmla="*/ 0 h 2375354"/>
              <a:gd name="connsiteX0" fmla="*/ 0 w 2949374"/>
              <a:gd name="connsiteY0" fmla="*/ 0 h 2380386"/>
              <a:gd name="connsiteX1" fmla="*/ 2891260 w 2949374"/>
              <a:gd name="connsiteY1" fmla="*/ 756443 h 2380386"/>
              <a:gd name="connsiteX2" fmla="*/ 2949202 w 2949374"/>
              <a:gd name="connsiteY2" fmla="*/ 2285161 h 2380386"/>
              <a:gd name="connsiteX3" fmla="*/ 2598542 w 2949374"/>
              <a:gd name="connsiteY3" fmla="*/ 2206485 h 2380386"/>
              <a:gd name="connsiteX4" fmla="*/ 2195317 w 2949374"/>
              <a:gd name="connsiteY4" fmla="*/ 2047736 h 2380386"/>
              <a:gd name="connsiteX5" fmla="*/ 1861942 w 2949374"/>
              <a:gd name="connsiteY5" fmla="*/ 1942961 h 2380386"/>
              <a:gd name="connsiteX6" fmla="*/ 1361411 w 2949374"/>
              <a:gd name="connsiteY6" fmla="*/ 1788319 h 2380386"/>
              <a:gd name="connsiteX7" fmla="*/ 877223 w 2949374"/>
              <a:gd name="connsiteY7" fmla="*/ 1615282 h 2380386"/>
              <a:gd name="connsiteX8" fmla="*/ 529560 w 2949374"/>
              <a:gd name="connsiteY8" fmla="*/ 1505744 h 2380386"/>
              <a:gd name="connsiteX9" fmla="*/ 38100 w 2949374"/>
              <a:gd name="connsiteY9" fmla="*/ 1292178 h 2380386"/>
              <a:gd name="connsiteX10" fmla="*/ 0 w 2949374"/>
              <a:gd name="connsiteY10" fmla="*/ 0 h 2380386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49374"/>
              <a:gd name="connsiteY0" fmla="*/ 0 h 2285161"/>
              <a:gd name="connsiteX1" fmla="*/ 2891260 w 2949374"/>
              <a:gd name="connsiteY1" fmla="*/ 756443 h 2285161"/>
              <a:gd name="connsiteX2" fmla="*/ 2949202 w 2949374"/>
              <a:gd name="connsiteY2" fmla="*/ 2285161 h 2285161"/>
              <a:gd name="connsiteX3" fmla="*/ 2598542 w 2949374"/>
              <a:gd name="connsiteY3" fmla="*/ 2206485 h 2285161"/>
              <a:gd name="connsiteX4" fmla="*/ 2195317 w 2949374"/>
              <a:gd name="connsiteY4" fmla="*/ 2047736 h 2285161"/>
              <a:gd name="connsiteX5" fmla="*/ 1861942 w 2949374"/>
              <a:gd name="connsiteY5" fmla="*/ 1942961 h 2285161"/>
              <a:gd name="connsiteX6" fmla="*/ 1361411 w 2949374"/>
              <a:gd name="connsiteY6" fmla="*/ 1788319 h 2285161"/>
              <a:gd name="connsiteX7" fmla="*/ 877223 w 2949374"/>
              <a:gd name="connsiteY7" fmla="*/ 1615282 h 2285161"/>
              <a:gd name="connsiteX8" fmla="*/ 529560 w 2949374"/>
              <a:gd name="connsiteY8" fmla="*/ 1505744 h 2285161"/>
              <a:gd name="connsiteX9" fmla="*/ 38100 w 2949374"/>
              <a:gd name="connsiteY9" fmla="*/ 1292178 h 2285161"/>
              <a:gd name="connsiteX10" fmla="*/ 0 w 2949374"/>
              <a:gd name="connsiteY10" fmla="*/ 0 h 2285161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98542 w 2925653"/>
              <a:gd name="connsiteY3" fmla="*/ 2206485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9967 w 2925653"/>
              <a:gd name="connsiteY3" fmla="*/ 2213629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95317 w 2925653"/>
              <a:gd name="connsiteY4" fmla="*/ 2047736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42961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653"/>
              <a:gd name="connsiteY0" fmla="*/ 0 h 2308974"/>
              <a:gd name="connsiteX1" fmla="*/ 2891260 w 2925653"/>
              <a:gd name="connsiteY1" fmla="*/ 756443 h 2308974"/>
              <a:gd name="connsiteX2" fmla="*/ 2925389 w 2925653"/>
              <a:gd name="connsiteY2" fmla="*/ 2308974 h 2308974"/>
              <a:gd name="connsiteX3" fmla="*/ 2562823 w 2925653"/>
              <a:gd name="connsiteY3" fmla="*/ 2216010 h 2308974"/>
              <a:gd name="connsiteX4" fmla="*/ 2169123 w 2925653"/>
              <a:gd name="connsiteY4" fmla="*/ 2073930 h 2308974"/>
              <a:gd name="connsiteX5" fmla="*/ 1861942 w 2925653"/>
              <a:gd name="connsiteY5" fmla="*/ 1959629 h 2308974"/>
              <a:gd name="connsiteX6" fmla="*/ 1361411 w 2925653"/>
              <a:gd name="connsiteY6" fmla="*/ 1788319 h 2308974"/>
              <a:gd name="connsiteX7" fmla="*/ 877223 w 2925653"/>
              <a:gd name="connsiteY7" fmla="*/ 1615282 h 2308974"/>
              <a:gd name="connsiteX8" fmla="*/ 529560 w 2925653"/>
              <a:gd name="connsiteY8" fmla="*/ 1505744 h 2308974"/>
              <a:gd name="connsiteX9" fmla="*/ 38100 w 2925653"/>
              <a:gd name="connsiteY9" fmla="*/ 1292178 h 2308974"/>
              <a:gd name="connsiteX10" fmla="*/ 0 w 2925653"/>
              <a:gd name="connsiteY10" fmla="*/ 0 h 2308974"/>
              <a:gd name="connsiteX0" fmla="*/ 0 w 2925725"/>
              <a:gd name="connsiteY0" fmla="*/ 0 h 2308974"/>
              <a:gd name="connsiteX1" fmla="*/ 2900785 w 2925725"/>
              <a:gd name="connsiteY1" fmla="*/ 699293 h 2308974"/>
              <a:gd name="connsiteX2" fmla="*/ 2925389 w 2925725"/>
              <a:gd name="connsiteY2" fmla="*/ 2308974 h 2308974"/>
              <a:gd name="connsiteX3" fmla="*/ 2562823 w 2925725"/>
              <a:gd name="connsiteY3" fmla="*/ 2216010 h 2308974"/>
              <a:gd name="connsiteX4" fmla="*/ 2169123 w 2925725"/>
              <a:gd name="connsiteY4" fmla="*/ 2073930 h 2308974"/>
              <a:gd name="connsiteX5" fmla="*/ 1861942 w 2925725"/>
              <a:gd name="connsiteY5" fmla="*/ 1959629 h 2308974"/>
              <a:gd name="connsiteX6" fmla="*/ 1361411 w 2925725"/>
              <a:gd name="connsiteY6" fmla="*/ 1788319 h 2308974"/>
              <a:gd name="connsiteX7" fmla="*/ 877223 w 2925725"/>
              <a:gd name="connsiteY7" fmla="*/ 1615282 h 2308974"/>
              <a:gd name="connsiteX8" fmla="*/ 529560 w 2925725"/>
              <a:gd name="connsiteY8" fmla="*/ 1505744 h 2308974"/>
              <a:gd name="connsiteX9" fmla="*/ 38100 w 2925725"/>
              <a:gd name="connsiteY9" fmla="*/ 1292178 h 2308974"/>
              <a:gd name="connsiteX10" fmla="*/ 0 w 2925725"/>
              <a:gd name="connsiteY10" fmla="*/ 0 h 2308974"/>
              <a:gd name="connsiteX0" fmla="*/ 0 w 2913025"/>
              <a:gd name="connsiteY0" fmla="*/ 0 h 2442324"/>
              <a:gd name="connsiteX1" fmla="*/ 2888085 w 2913025"/>
              <a:gd name="connsiteY1" fmla="*/ 832643 h 2442324"/>
              <a:gd name="connsiteX2" fmla="*/ 2912689 w 2913025"/>
              <a:gd name="connsiteY2" fmla="*/ 2442324 h 2442324"/>
              <a:gd name="connsiteX3" fmla="*/ 2550123 w 2913025"/>
              <a:gd name="connsiteY3" fmla="*/ 2349360 h 2442324"/>
              <a:gd name="connsiteX4" fmla="*/ 2156423 w 2913025"/>
              <a:gd name="connsiteY4" fmla="*/ 2207280 h 2442324"/>
              <a:gd name="connsiteX5" fmla="*/ 1849242 w 2913025"/>
              <a:gd name="connsiteY5" fmla="*/ 2092979 h 2442324"/>
              <a:gd name="connsiteX6" fmla="*/ 1348711 w 2913025"/>
              <a:gd name="connsiteY6" fmla="*/ 1921669 h 2442324"/>
              <a:gd name="connsiteX7" fmla="*/ 864523 w 2913025"/>
              <a:gd name="connsiteY7" fmla="*/ 1748632 h 2442324"/>
              <a:gd name="connsiteX8" fmla="*/ 516860 w 2913025"/>
              <a:gd name="connsiteY8" fmla="*/ 1639094 h 2442324"/>
              <a:gd name="connsiteX9" fmla="*/ 25400 w 2913025"/>
              <a:gd name="connsiteY9" fmla="*/ 1425528 h 2442324"/>
              <a:gd name="connsiteX10" fmla="*/ 0 w 2913025"/>
              <a:gd name="connsiteY10" fmla="*/ 0 h 2442324"/>
              <a:gd name="connsiteX0" fmla="*/ 0 w 2913934"/>
              <a:gd name="connsiteY0" fmla="*/ 0 h 2442324"/>
              <a:gd name="connsiteX1" fmla="*/ 2913485 w 2913934"/>
              <a:gd name="connsiteY1" fmla="*/ 835183 h 2442324"/>
              <a:gd name="connsiteX2" fmla="*/ 2912689 w 2913934"/>
              <a:gd name="connsiteY2" fmla="*/ 2442324 h 2442324"/>
              <a:gd name="connsiteX3" fmla="*/ 2550123 w 2913934"/>
              <a:gd name="connsiteY3" fmla="*/ 2349360 h 2442324"/>
              <a:gd name="connsiteX4" fmla="*/ 2156423 w 2913934"/>
              <a:gd name="connsiteY4" fmla="*/ 2207280 h 2442324"/>
              <a:gd name="connsiteX5" fmla="*/ 1849242 w 2913934"/>
              <a:gd name="connsiteY5" fmla="*/ 2092979 h 2442324"/>
              <a:gd name="connsiteX6" fmla="*/ 1348711 w 2913934"/>
              <a:gd name="connsiteY6" fmla="*/ 1921669 h 2442324"/>
              <a:gd name="connsiteX7" fmla="*/ 864523 w 2913934"/>
              <a:gd name="connsiteY7" fmla="*/ 1748632 h 2442324"/>
              <a:gd name="connsiteX8" fmla="*/ 516860 w 2913934"/>
              <a:gd name="connsiteY8" fmla="*/ 1639094 h 2442324"/>
              <a:gd name="connsiteX9" fmla="*/ 25400 w 2913934"/>
              <a:gd name="connsiteY9" fmla="*/ 1425528 h 2442324"/>
              <a:gd name="connsiteX10" fmla="*/ 0 w 2913934"/>
              <a:gd name="connsiteY10" fmla="*/ 0 h 244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934" h="2442324">
                <a:moveTo>
                  <a:pt x="0" y="0"/>
                </a:moveTo>
                <a:lnTo>
                  <a:pt x="2913485" y="835183"/>
                </a:lnTo>
                <a:cubicBezTo>
                  <a:pt x="2909516" y="1324383"/>
                  <a:pt x="2916658" y="1953124"/>
                  <a:pt x="2912689" y="2442324"/>
                </a:cubicBezTo>
                <a:cubicBezTo>
                  <a:pt x="2726849" y="2371789"/>
                  <a:pt x="2650370" y="2312731"/>
                  <a:pt x="2550123" y="2349360"/>
                </a:cubicBezTo>
                <a:cubicBezTo>
                  <a:pt x="2424476" y="2309789"/>
                  <a:pt x="2278660" y="2246967"/>
                  <a:pt x="2156423" y="2207280"/>
                </a:cubicBezTo>
                <a:cubicBezTo>
                  <a:pt x="2086338" y="2096272"/>
                  <a:pt x="1912555" y="2068482"/>
                  <a:pt x="1849242" y="2092979"/>
                </a:cubicBezTo>
                <a:lnTo>
                  <a:pt x="1348711" y="1921669"/>
                </a:lnTo>
                <a:cubicBezTo>
                  <a:pt x="1253990" y="1784615"/>
                  <a:pt x="917969" y="1695186"/>
                  <a:pt x="864523" y="1748632"/>
                </a:cubicBezTo>
                <a:cubicBezTo>
                  <a:pt x="695454" y="1700214"/>
                  <a:pt x="643066" y="1668463"/>
                  <a:pt x="516860" y="1639094"/>
                </a:cubicBezTo>
                <a:cubicBezTo>
                  <a:pt x="404898" y="1489589"/>
                  <a:pt x="172287" y="1428983"/>
                  <a:pt x="25400" y="1425528"/>
                </a:cubicBezTo>
                <a:lnTo>
                  <a:pt x="0" y="0"/>
                </a:lnTo>
                <a:close/>
              </a:path>
            </a:pathLst>
          </a:custGeom>
          <a:solidFill>
            <a:srgbClr val="DCA7BB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286AFF8D-EE47-4C63-02D7-7BBE808AC892}"/>
              </a:ext>
            </a:extLst>
          </p:cNvPr>
          <p:cNvSpPr/>
          <p:nvPr/>
        </p:nvSpPr>
        <p:spPr>
          <a:xfrm>
            <a:off x="9224469" y="2976778"/>
            <a:ext cx="864877" cy="1279140"/>
          </a:xfrm>
          <a:custGeom>
            <a:avLst/>
            <a:gdLst>
              <a:gd name="connsiteX0" fmla="*/ 609867 w 627587"/>
              <a:gd name="connsiteY0" fmla="*/ 787400 h 1317708"/>
              <a:gd name="connsiteX1" fmla="*/ 609867 w 627587"/>
              <a:gd name="connsiteY1" fmla="*/ 1270000 h 1317708"/>
              <a:gd name="connsiteX2" fmla="*/ 425717 w 627587"/>
              <a:gd name="connsiteY2" fmla="*/ 1238250 h 1317708"/>
              <a:gd name="connsiteX3" fmla="*/ 413017 w 627587"/>
              <a:gd name="connsiteY3" fmla="*/ 723900 h 1317708"/>
              <a:gd name="connsiteX4" fmla="*/ 444767 w 627587"/>
              <a:gd name="connsiteY4" fmla="*/ 88900 h 1317708"/>
              <a:gd name="connsiteX5" fmla="*/ 247917 w 627587"/>
              <a:gd name="connsiteY5" fmla="*/ 57150 h 1317708"/>
              <a:gd name="connsiteX6" fmla="*/ 222517 w 627587"/>
              <a:gd name="connsiteY6" fmla="*/ 488950 h 1317708"/>
              <a:gd name="connsiteX7" fmla="*/ 235217 w 627587"/>
              <a:gd name="connsiteY7" fmla="*/ 1098550 h 1317708"/>
              <a:gd name="connsiteX8" fmla="*/ 12967 w 627587"/>
              <a:gd name="connsiteY8" fmla="*/ 1085850 h 1317708"/>
              <a:gd name="connsiteX9" fmla="*/ 25667 w 627587"/>
              <a:gd name="connsiteY9" fmla="*/ 584200 h 1317708"/>
              <a:gd name="connsiteX10" fmla="*/ 19317 w 627587"/>
              <a:gd name="connsiteY10" fmla="*/ 0 h 1317708"/>
              <a:gd name="connsiteX0" fmla="*/ 609867 w 631543"/>
              <a:gd name="connsiteY0" fmla="*/ 787400 h 1299071"/>
              <a:gd name="connsiteX1" fmla="*/ 627913 w 631543"/>
              <a:gd name="connsiteY1" fmla="*/ 1065223 h 1299071"/>
              <a:gd name="connsiteX2" fmla="*/ 609867 w 631543"/>
              <a:gd name="connsiteY2" fmla="*/ 1270000 h 1299071"/>
              <a:gd name="connsiteX3" fmla="*/ 425717 w 631543"/>
              <a:gd name="connsiteY3" fmla="*/ 1238250 h 1299071"/>
              <a:gd name="connsiteX4" fmla="*/ 413017 w 631543"/>
              <a:gd name="connsiteY4" fmla="*/ 723900 h 1299071"/>
              <a:gd name="connsiteX5" fmla="*/ 444767 w 631543"/>
              <a:gd name="connsiteY5" fmla="*/ 88900 h 1299071"/>
              <a:gd name="connsiteX6" fmla="*/ 247917 w 631543"/>
              <a:gd name="connsiteY6" fmla="*/ 57150 h 1299071"/>
              <a:gd name="connsiteX7" fmla="*/ 222517 w 631543"/>
              <a:gd name="connsiteY7" fmla="*/ 488950 h 1299071"/>
              <a:gd name="connsiteX8" fmla="*/ 235217 w 631543"/>
              <a:gd name="connsiteY8" fmla="*/ 1098550 h 1299071"/>
              <a:gd name="connsiteX9" fmla="*/ 12967 w 631543"/>
              <a:gd name="connsiteY9" fmla="*/ 1085850 h 1299071"/>
              <a:gd name="connsiteX10" fmla="*/ 25667 w 631543"/>
              <a:gd name="connsiteY10" fmla="*/ 584200 h 1299071"/>
              <a:gd name="connsiteX11" fmla="*/ 19317 w 631543"/>
              <a:gd name="connsiteY11" fmla="*/ 0 h 1299071"/>
              <a:gd name="connsiteX0" fmla="*/ 609867 w 627913"/>
              <a:gd name="connsiteY0" fmla="*/ 787400 h 1326422"/>
              <a:gd name="connsiteX1" fmla="*/ 627913 w 627913"/>
              <a:gd name="connsiteY1" fmla="*/ 1065223 h 1326422"/>
              <a:gd name="connsiteX2" fmla="*/ 569227 w 627913"/>
              <a:gd name="connsiteY2" fmla="*/ 1310640 h 1326422"/>
              <a:gd name="connsiteX3" fmla="*/ 425717 w 627913"/>
              <a:gd name="connsiteY3" fmla="*/ 1238250 h 1326422"/>
              <a:gd name="connsiteX4" fmla="*/ 413017 w 627913"/>
              <a:gd name="connsiteY4" fmla="*/ 723900 h 1326422"/>
              <a:gd name="connsiteX5" fmla="*/ 444767 w 627913"/>
              <a:gd name="connsiteY5" fmla="*/ 88900 h 1326422"/>
              <a:gd name="connsiteX6" fmla="*/ 247917 w 627913"/>
              <a:gd name="connsiteY6" fmla="*/ 57150 h 1326422"/>
              <a:gd name="connsiteX7" fmla="*/ 222517 w 627913"/>
              <a:gd name="connsiteY7" fmla="*/ 488950 h 1326422"/>
              <a:gd name="connsiteX8" fmla="*/ 235217 w 627913"/>
              <a:gd name="connsiteY8" fmla="*/ 1098550 h 1326422"/>
              <a:gd name="connsiteX9" fmla="*/ 12967 w 627913"/>
              <a:gd name="connsiteY9" fmla="*/ 1085850 h 1326422"/>
              <a:gd name="connsiteX10" fmla="*/ 25667 w 627913"/>
              <a:gd name="connsiteY10" fmla="*/ 584200 h 1326422"/>
              <a:gd name="connsiteX11" fmla="*/ 19317 w 627913"/>
              <a:gd name="connsiteY11" fmla="*/ 0 h 1326422"/>
              <a:gd name="connsiteX0" fmla="*/ 630187 w 631113"/>
              <a:gd name="connsiteY0" fmla="*/ 142241 h 1326422"/>
              <a:gd name="connsiteX1" fmla="*/ 627913 w 631113"/>
              <a:gd name="connsiteY1" fmla="*/ 1065223 h 1326422"/>
              <a:gd name="connsiteX2" fmla="*/ 569227 w 631113"/>
              <a:gd name="connsiteY2" fmla="*/ 1310640 h 1326422"/>
              <a:gd name="connsiteX3" fmla="*/ 425717 w 631113"/>
              <a:gd name="connsiteY3" fmla="*/ 1238250 h 1326422"/>
              <a:gd name="connsiteX4" fmla="*/ 413017 w 631113"/>
              <a:gd name="connsiteY4" fmla="*/ 723900 h 1326422"/>
              <a:gd name="connsiteX5" fmla="*/ 444767 w 631113"/>
              <a:gd name="connsiteY5" fmla="*/ 88900 h 1326422"/>
              <a:gd name="connsiteX6" fmla="*/ 247917 w 631113"/>
              <a:gd name="connsiteY6" fmla="*/ 57150 h 1326422"/>
              <a:gd name="connsiteX7" fmla="*/ 222517 w 631113"/>
              <a:gd name="connsiteY7" fmla="*/ 488950 h 1326422"/>
              <a:gd name="connsiteX8" fmla="*/ 235217 w 631113"/>
              <a:gd name="connsiteY8" fmla="*/ 1098550 h 1326422"/>
              <a:gd name="connsiteX9" fmla="*/ 12967 w 631113"/>
              <a:gd name="connsiteY9" fmla="*/ 1085850 h 1326422"/>
              <a:gd name="connsiteX10" fmla="*/ 25667 w 631113"/>
              <a:gd name="connsiteY10" fmla="*/ 584200 h 1326422"/>
              <a:gd name="connsiteX11" fmla="*/ 19317 w 631113"/>
              <a:gd name="connsiteY11" fmla="*/ 0 h 1326422"/>
              <a:gd name="connsiteX0" fmla="*/ 630187 w 643153"/>
              <a:gd name="connsiteY0" fmla="*/ 142241 h 1349375"/>
              <a:gd name="connsiteX1" fmla="*/ 643153 w 643153"/>
              <a:gd name="connsiteY1" fmla="*/ 755343 h 1349375"/>
              <a:gd name="connsiteX2" fmla="*/ 569227 w 643153"/>
              <a:gd name="connsiteY2" fmla="*/ 1310640 h 1349375"/>
              <a:gd name="connsiteX3" fmla="*/ 425717 w 643153"/>
              <a:gd name="connsiteY3" fmla="*/ 1238250 h 1349375"/>
              <a:gd name="connsiteX4" fmla="*/ 413017 w 643153"/>
              <a:gd name="connsiteY4" fmla="*/ 723900 h 1349375"/>
              <a:gd name="connsiteX5" fmla="*/ 444767 w 643153"/>
              <a:gd name="connsiteY5" fmla="*/ 88900 h 1349375"/>
              <a:gd name="connsiteX6" fmla="*/ 247917 w 643153"/>
              <a:gd name="connsiteY6" fmla="*/ 57150 h 1349375"/>
              <a:gd name="connsiteX7" fmla="*/ 222517 w 643153"/>
              <a:gd name="connsiteY7" fmla="*/ 488950 h 1349375"/>
              <a:gd name="connsiteX8" fmla="*/ 235217 w 643153"/>
              <a:gd name="connsiteY8" fmla="*/ 1098550 h 1349375"/>
              <a:gd name="connsiteX9" fmla="*/ 12967 w 643153"/>
              <a:gd name="connsiteY9" fmla="*/ 1085850 h 1349375"/>
              <a:gd name="connsiteX10" fmla="*/ 25667 w 643153"/>
              <a:gd name="connsiteY10" fmla="*/ 584200 h 1349375"/>
              <a:gd name="connsiteX11" fmla="*/ 19317 w 643153"/>
              <a:gd name="connsiteY11" fmla="*/ 0 h 1349375"/>
              <a:gd name="connsiteX0" fmla="*/ 630187 w 643153"/>
              <a:gd name="connsiteY0" fmla="*/ 142241 h 1301297"/>
              <a:gd name="connsiteX1" fmla="*/ 643153 w 643153"/>
              <a:gd name="connsiteY1" fmla="*/ 755343 h 1301297"/>
              <a:gd name="connsiteX2" fmla="*/ 604787 w 643153"/>
              <a:gd name="connsiteY2" fmla="*/ 1239520 h 1301297"/>
              <a:gd name="connsiteX3" fmla="*/ 425717 w 643153"/>
              <a:gd name="connsiteY3" fmla="*/ 1238250 h 1301297"/>
              <a:gd name="connsiteX4" fmla="*/ 413017 w 643153"/>
              <a:gd name="connsiteY4" fmla="*/ 723900 h 1301297"/>
              <a:gd name="connsiteX5" fmla="*/ 444767 w 643153"/>
              <a:gd name="connsiteY5" fmla="*/ 88900 h 1301297"/>
              <a:gd name="connsiteX6" fmla="*/ 247917 w 643153"/>
              <a:gd name="connsiteY6" fmla="*/ 57150 h 1301297"/>
              <a:gd name="connsiteX7" fmla="*/ 222517 w 643153"/>
              <a:gd name="connsiteY7" fmla="*/ 488950 h 1301297"/>
              <a:gd name="connsiteX8" fmla="*/ 235217 w 643153"/>
              <a:gd name="connsiteY8" fmla="*/ 1098550 h 1301297"/>
              <a:gd name="connsiteX9" fmla="*/ 12967 w 643153"/>
              <a:gd name="connsiteY9" fmla="*/ 1085850 h 1301297"/>
              <a:gd name="connsiteX10" fmla="*/ 25667 w 643153"/>
              <a:gd name="connsiteY10" fmla="*/ 584200 h 1301297"/>
              <a:gd name="connsiteX11" fmla="*/ 19317 w 643153"/>
              <a:gd name="connsiteY11" fmla="*/ 0 h 1301297"/>
              <a:gd name="connsiteX0" fmla="*/ 630187 w 643721"/>
              <a:gd name="connsiteY0" fmla="*/ 142241 h 1301297"/>
              <a:gd name="connsiteX1" fmla="*/ 627913 w 643721"/>
              <a:gd name="connsiteY1" fmla="*/ 348943 h 1301297"/>
              <a:gd name="connsiteX2" fmla="*/ 643153 w 643721"/>
              <a:gd name="connsiteY2" fmla="*/ 755343 h 1301297"/>
              <a:gd name="connsiteX3" fmla="*/ 604787 w 643721"/>
              <a:gd name="connsiteY3" fmla="*/ 1239520 h 1301297"/>
              <a:gd name="connsiteX4" fmla="*/ 425717 w 643721"/>
              <a:gd name="connsiteY4" fmla="*/ 1238250 h 1301297"/>
              <a:gd name="connsiteX5" fmla="*/ 413017 w 643721"/>
              <a:gd name="connsiteY5" fmla="*/ 723900 h 1301297"/>
              <a:gd name="connsiteX6" fmla="*/ 444767 w 643721"/>
              <a:gd name="connsiteY6" fmla="*/ 88900 h 1301297"/>
              <a:gd name="connsiteX7" fmla="*/ 247917 w 643721"/>
              <a:gd name="connsiteY7" fmla="*/ 57150 h 1301297"/>
              <a:gd name="connsiteX8" fmla="*/ 222517 w 643721"/>
              <a:gd name="connsiteY8" fmla="*/ 488950 h 1301297"/>
              <a:gd name="connsiteX9" fmla="*/ 235217 w 643721"/>
              <a:gd name="connsiteY9" fmla="*/ 1098550 h 1301297"/>
              <a:gd name="connsiteX10" fmla="*/ 12967 w 643721"/>
              <a:gd name="connsiteY10" fmla="*/ 1085850 h 1301297"/>
              <a:gd name="connsiteX11" fmla="*/ 25667 w 643721"/>
              <a:gd name="connsiteY11" fmla="*/ 584200 h 1301297"/>
              <a:gd name="connsiteX12" fmla="*/ 19317 w 643721"/>
              <a:gd name="connsiteY12" fmla="*/ 0 h 1301297"/>
              <a:gd name="connsiteX0" fmla="*/ 848627 w 848627"/>
              <a:gd name="connsiteY0" fmla="*/ 177801 h 1301297"/>
              <a:gd name="connsiteX1" fmla="*/ 627913 w 848627"/>
              <a:gd name="connsiteY1" fmla="*/ 34894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755343 h 1301297"/>
              <a:gd name="connsiteX3" fmla="*/ 604787 w 848627"/>
              <a:gd name="connsiteY3" fmla="*/ 1239520 h 1301297"/>
              <a:gd name="connsiteX4" fmla="*/ 425717 w 848627"/>
              <a:gd name="connsiteY4" fmla="*/ 1238250 h 1301297"/>
              <a:gd name="connsiteX5" fmla="*/ 413017 w 848627"/>
              <a:gd name="connsiteY5" fmla="*/ 723900 h 1301297"/>
              <a:gd name="connsiteX6" fmla="*/ 444767 w 848627"/>
              <a:gd name="connsiteY6" fmla="*/ 88900 h 1301297"/>
              <a:gd name="connsiteX7" fmla="*/ 247917 w 848627"/>
              <a:gd name="connsiteY7" fmla="*/ 57150 h 1301297"/>
              <a:gd name="connsiteX8" fmla="*/ 222517 w 848627"/>
              <a:gd name="connsiteY8" fmla="*/ 488950 h 1301297"/>
              <a:gd name="connsiteX9" fmla="*/ 235217 w 848627"/>
              <a:gd name="connsiteY9" fmla="*/ 1098550 h 1301297"/>
              <a:gd name="connsiteX10" fmla="*/ 12967 w 848627"/>
              <a:gd name="connsiteY10" fmla="*/ 1085850 h 1301297"/>
              <a:gd name="connsiteX11" fmla="*/ 25667 w 848627"/>
              <a:gd name="connsiteY11" fmla="*/ 584200 h 1301297"/>
              <a:gd name="connsiteX12" fmla="*/ 19317 w 848627"/>
              <a:gd name="connsiteY12" fmla="*/ 0 h 1301297"/>
              <a:gd name="connsiteX0" fmla="*/ 848627 w 848627"/>
              <a:gd name="connsiteY0" fmla="*/ 177801 h 1301297"/>
              <a:gd name="connsiteX1" fmla="*/ 658393 w 848627"/>
              <a:gd name="connsiteY1" fmla="*/ 155903 h 1301297"/>
              <a:gd name="connsiteX2" fmla="*/ 643153 w 848627"/>
              <a:gd name="connsiteY2" fmla="*/ 379423 h 1301297"/>
              <a:gd name="connsiteX3" fmla="*/ 643153 w 848627"/>
              <a:gd name="connsiteY3" fmla="*/ 755343 h 1301297"/>
              <a:gd name="connsiteX4" fmla="*/ 604787 w 848627"/>
              <a:gd name="connsiteY4" fmla="*/ 1239520 h 1301297"/>
              <a:gd name="connsiteX5" fmla="*/ 425717 w 848627"/>
              <a:gd name="connsiteY5" fmla="*/ 1238250 h 1301297"/>
              <a:gd name="connsiteX6" fmla="*/ 413017 w 848627"/>
              <a:gd name="connsiteY6" fmla="*/ 723900 h 1301297"/>
              <a:gd name="connsiteX7" fmla="*/ 444767 w 848627"/>
              <a:gd name="connsiteY7" fmla="*/ 88900 h 1301297"/>
              <a:gd name="connsiteX8" fmla="*/ 247917 w 848627"/>
              <a:gd name="connsiteY8" fmla="*/ 57150 h 1301297"/>
              <a:gd name="connsiteX9" fmla="*/ 222517 w 848627"/>
              <a:gd name="connsiteY9" fmla="*/ 488950 h 1301297"/>
              <a:gd name="connsiteX10" fmla="*/ 235217 w 848627"/>
              <a:gd name="connsiteY10" fmla="*/ 1098550 h 1301297"/>
              <a:gd name="connsiteX11" fmla="*/ 12967 w 848627"/>
              <a:gd name="connsiteY11" fmla="*/ 1085850 h 1301297"/>
              <a:gd name="connsiteX12" fmla="*/ 25667 w 848627"/>
              <a:gd name="connsiteY12" fmla="*/ 584200 h 1301297"/>
              <a:gd name="connsiteX13" fmla="*/ 19317 w 848627"/>
              <a:gd name="connsiteY13" fmla="*/ 0 h 1301297"/>
              <a:gd name="connsiteX0" fmla="*/ 858787 w 858787"/>
              <a:gd name="connsiteY0" fmla="*/ 640081 h 1301297"/>
              <a:gd name="connsiteX1" fmla="*/ 658393 w 858787"/>
              <a:gd name="connsiteY1" fmla="*/ 15590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43153 w 858787"/>
              <a:gd name="connsiteY2" fmla="*/ 379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83793 w 858787"/>
              <a:gd name="connsiteY2" fmla="*/ 16098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81484"/>
              <a:gd name="connsiteY0" fmla="*/ 640081 h 1301297"/>
              <a:gd name="connsiteX1" fmla="*/ 841273 w 881484"/>
              <a:gd name="connsiteY1" fmla="*/ 166063 h 1301297"/>
              <a:gd name="connsiteX2" fmla="*/ 653313 w 881484"/>
              <a:gd name="connsiteY2" fmla="*/ 125423 h 1301297"/>
              <a:gd name="connsiteX3" fmla="*/ 643153 w 881484"/>
              <a:gd name="connsiteY3" fmla="*/ 755343 h 1301297"/>
              <a:gd name="connsiteX4" fmla="*/ 604787 w 881484"/>
              <a:gd name="connsiteY4" fmla="*/ 1239520 h 1301297"/>
              <a:gd name="connsiteX5" fmla="*/ 425717 w 881484"/>
              <a:gd name="connsiteY5" fmla="*/ 1238250 h 1301297"/>
              <a:gd name="connsiteX6" fmla="*/ 413017 w 881484"/>
              <a:gd name="connsiteY6" fmla="*/ 723900 h 1301297"/>
              <a:gd name="connsiteX7" fmla="*/ 444767 w 881484"/>
              <a:gd name="connsiteY7" fmla="*/ 88900 h 1301297"/>
              <a:gd name="connsiteX8" fmla="*/ 247917 w 881484"/>
              <a:gd name="connsiteY8" fmla="*/ 57150 h 1301297"/>
              <a:gd name="connsiteX9" fmla="*/ 222517 w 881484"/>
              <a:gd name="connsiteY9" fmla="*/ 488950 h 1301297"/>
              <a:gd name="connsiteX10" fmla="*/ 235217 w 881484"/>
              <a:gd name="connsiteY10" fmla="*/ 1098550 h 1301297"/>
              <a:gd name="connsiteX11" fmla="*/ 12967 w 881484"/>
              <a:gd name="connsiteY11" fmla="*/ 1085850 h 1301297"/>
              <a:gd name="connsiteX12" fmla="*/ 25667 w 881484"/>
              <a:gd name="connsiteY12" fmla="*/ 584200 h 1301297"/>
              <a:gd name="connsiteX13" fmla="*/ 19317 w 881484"/>
              <a:gd name="connsiteY13" fmla="*/ 0 h 1301297"/>
              <a:gd name="connsiteX0" fmla="*/ 858787 w 862914"/>
              <a:gd name="connsiteY0" fmla="*/ 640081 h 1301297"/>
              <a:gd name="connsiteX1" fmla="*/ 841273 w 862914"/>
              <a:gd name="connsiteY1" fmla="*/ 166063 h 1301297"/>
              <a:gd name="connsiteX2" fmla="*/ 653313 w 862914"/>
              <a:gd name="connsiteY2" fmla="*/ 125423 h 1301297"/>
              <a:gd name="connsiteX3" fmla="*/ 643153 w 862914"/>
              <a:gd name="connsiteY3" fmla="*/ 755343 h 1301297"/>
              <a:gd name="connsiteX4" fmla="*/ 604787 w 862914"/>
              <a:gd name="connsiteY4" fmla="*/ 1239520 h 1301297"/>
              <a:gd name="connsiteX5" fmla="*/ 425717 w 862914"/>
              <a:gd name="connsiteY5" fmla="*/ 1238250 h 1301297"/>
              <a:gd name="connsiteX6" fmla="*/ 413017 w 862914"/>
              <a:gd name="connsiteY6" fmla="*/ 723900 h 1301297"/>
              <a:gd name="connsiteX7" fmla="*/ 444767 w 862914"/>
              <a:gd name="connsiteY7" fmla="*/ 88900 h 1301297"/>
              <a:gd name="connsiteX8" fmla="*/ 247917 w 862914"/>
              <a:gd name="connsiteY8" fmla="*/ 57150 h 1301297"/>
              <a:gd name="connsiteX9" fmla="*/ 222517 w 862914"/>
              <a:gd name="connsiteY9" fmla="*/ 488950 h 1301297"/>
              <a:gd name="connsiteX10" fmla="*/ 235217 w 862914"/>
              <a:gd name="connsiteY10" fmla="*/ 1098550 h 1301297"/>
              <a:gd name="connsiteX11" fmla="*/ 12967 w 862914"/>
              <a:gd name="connsiteY11" fmla="*/ 1085850 h 1301297"/>
              <a:gd name="connsiteX12" fmla="*/ 25667 w 862914"/>
              <a:gd name="connsiteY12" fmla="*/ 584200 h 1301297"/>
              <a:gd name="connsiteX13" fmla="*/ 19317 w 862914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58787"/>
              <a:gd name="connsiteY0" fmla="*/ 640081 h 1301297"/>
              <a:gd name="connsiteX1" fmla="*/ 841273 w 858787"/>
              <a:gd name="connsiteY1" fmla="*/ 166063 h 1301297"/>
              <a:gd name="connsiteX2" fmla="*/ 653313 w 858787"/>
              <a:gd name="connsiteY2" fmla="*/ 125423 h 1301297"/>
              <a:gd name="connsiteX3" fmla="*/ 643153 w 858787"/>
              <a:gd name="connsiteY3" fmla="*/ 755343 h 1301297"/>
              <a:gd name="connsiteX4" fmla="*/ 604787 w 858787"/>
              <a:gd name="connsiteY4" fmla="*/ 1239520 h 1301297"/>
              <a:gd name="connsiteX5" fmla="*/ 425717 w 858787"/>
              <a:gd name="connsiteY5" fmla="*/ 1238250 h 1301297"/>
              <a:gd name="connsiteX6" fmla="*/ 413017 w 858787"/>
              <a:gd name="connsiteY6" fmla="*/ 723900 h 1301297"/>
              <a:gd name="connsiteX7" fmla="*/ 444767 w 858787"/>
              <a:gd name="connsiteY7" fmla="*/ 88900 h 1301297"/>
              <a:gd name="connsiteX8" fmla="*/ 247917 w 858787"/>
              <a:gd name="connsiteY8" fmla="*/ 57150 h 1301297"/>
              <a:gd name="connsiteX9" fmla="*/ 222517 w 858787"/>
              <a:gd name="connsiteY9" fmla="*/ 488950 h 1301297"/>
              <a:gd name="connsiteX10" fmla="*/ 235217 w 858787"/>
              <a:gd name="connsiteY10" fmla="*/ 1098550 h 1301297"/>
              <a:gd name="connsiteX11" fmla="*/ 12967 w 858787"/>
              <a:gd name="connsiteY11" fmla="*/ 1085850 h 1301297"/>
              <a:gd name="connsiteX12" fmla="*/ 25667 w 858787"/>
              <a:gd name="connsiteY12" fmla="*/ 584200 h 1301297"/>
              <a:gd name="connsiteX13" fmla="*/ 19317 w 858787"/>
              <a:gd name="connsiteY13" fmla="*/ 0 h 1301297"/>
              <a:gd name="connsiteX0" fmla="*/ 858787 w 864352"/>
              <a:gd name="connsiteY0" fmla="*/ 640081 h 1301297"/>
              <a:gd name="connsiteX1" fmla="*/ 841273 w 864352"/>
              <a:gd name="connsiteY1" fmla="*/ 166063 h 1301297"/>
              <a:gd name="connsiteX2" fmla="*/ 653313 w 864352"/>
              <a:gd name="connsiteY2" fmla="*/ 125423 h 1301297"/>
              <a:gd name="connsiteX3" fmla="*/ 643153 w 864352"/>
              <a:gd name="connsiteY3" fmla="*/ 755343 h 1301297"/>
              <a:gd name="connsiteX4" fmla="*/ 604787 w 864352"/>
              <a:gd name="connsiteY4" fmla="*/ 1239520 h 1301297"/>
              <a:gd name="connsiteX5" fmla="*/ 425717 w 864352"/>
              <a:gd name="connsiteY5" fmla="*/ 1238250 h 1301297"/>
              <a:gd name="connsiteX6" fmla="*/ 413017 w 864352"/>
              <a:gd name="connsiteY6" fmla="*/ 723900 h 1301297"/>
              <a:gd name="connsiteX7" fmla="*/ 444767 w 864352"/>
              <a:gd name="connsiteY7" fmla="*/ 88900 h 1301297"/>
              <a:gd name="connsiteX8" fmla="*/ 247917 w 864352"/>
              <a:gd name="connsiteY8" fmla="*/ 57150 h 1301297"/>
              <a:gd name="connsiteX9" fmla="*/ 222517 w 864352"/>
              <a:gd name="connsiteY9" fmla="*/ 488950 h 1301297"/>
              <a:gd name="connsiteX10" fmla="*/ 235217 w 864352"/>
              <a:gd name="connsiteY10" fmla="*/ 1098550 h 1301297"/>
              <a:gd name="connsiteX11" fmla="*/ 12967 w 864352"/>
              <a:gd name="connsiteY11" fmla="*/ 1085850 h 1301297"/>
              <a:gd name="connsiteX12" fmla="*/ 25667 w 864352"/>
              <a:gd name="connsiteY12" fmla="*/ 584200 h 1301297"/>
              <a:gd name="connsiteX13" fmla="*/ 19317 w 864352"/>
              <a:gd name="connsiteY13" fmla="*/ 0 h 1301297"/>
              <a:gd name="connsiteX0" fmla="*/ 858787 w 859242"/>
              <a:gd name="connsiteY0" fmla="*/ 640081 h 1301297"/>
              <a:gd name="connsiteX1" fmla="*/ 841273 w 859242"/>
              <a:gd name="connsiteY1" fmla="*/ 166063 h 1301297"/>
              <a:gd name="connsiteX2" fmla="*/ 653313 w 859242"/>
              <a:gd name="connsiteY2" fmla="*/ 125423 h 1301297"/>
              <a:gd name="connsiteX3" fmla="*/ 643153 w 859242"/>
              <a:gd name="connsiteY3" fmla="*/ 755343 h 1301297"/>
              <a:gd name="connsiteX4" fmla="*/ 604787 w 859242"/>
              <a:gd name="connsiteY4" fmla="*/ 1239520 h 1301297"/>
              <a:gd name="connsiteX5" fmla="*/ 425717 w 859242"/>
              <a:gd name="connsiteY5" fmla="*/ 1238250 h 1301297"/>
              <a:gd name="connsiteX6" fmla="*/ 413017 w 859242"/>
              <a:gd name="connsiteY6" fmla="*/ 723900 h 1301297"/>
              <a:gd name="connsiteX7" fmla="*/ 444767 w 859242"/>
              <a:gd name="connsiteY7" fmla="*/ 88900 h 1301297"/>
              <a:gd name="connsiteX8" fmla="*/ 247917 w 859242"/>
              <a:gd name="connsiteY8" fmla="*/ 57150 h 1301297"/>
              <a:gd name="connsiteX9" fmla="*/ 222517 w 859242"/>
              <a:gd name="connsiteY9" fmla="*/ 488950 h 1301297"/>
              <a:gd name="connsiteX10" fmla="*/ 235217 w 859242"/>
              <a:gd name="connsiteY10" fmla="*/ 1098550 h 1301297"/>
              <a:gd name="connsiteX11" fmla="*/ 12967 w 859242"/>
              <a:gd name="connsiteY11" fmla="*/ 1085850 h 1301297"/>
              <a:gd name="connsiteX12" fmla="*/ 25667 w 859242"/>
              <a:gd name="connsiteY12" fmla="*/ 584200 h 1301297"/>
              <a:gd name="connsiteX13" fmla="*/ 19317 w 859242"/>
              <a:gd name="connsiteY13" fmla="*/ 0 h 1301297"/>
              <a:gd name="connsiteX0" fmla="*/ 858787 w 868473"/>
              <a:gd name="connsiteY0" fmla="*/ 640081 h 1301297"/>
              <a:gd name="connsiteX1" fmla="*/ 841273 w 868473"/>
              <a:gd name="connsiteY1" fmla="*/ 166063 h 1301297"/>
              <a:gd name="connsiteX2" fmla="*/ 653313 w 868473"/>
              <a:gd name="connsiteY2" fmla="*/ 125423 h 1301297"/>
              <a:gd name="connsiteX3" fmla="*/ 643153 w 868473"/>
              <a:gd name="connsiteY3" fmla="*/ 755343 h 1301297"/>
              <a:gd name="connsiteX4" fmla="*/ 604787 w 868473"/>
              <a:gd name="connsiteY4" fmla="*/ 1239520 h 1301297"/>
              <a:gd name="connsiteX5" fmla="*/ 425717 w 868473"/>
              <a:gd name="connsiteY5" fmla="*/ 1238250 h 1301297"/>
              <a:gd name="connsiteX6" fmla="*/ 413017 w 868473"/>
              <a:gd name="connsiteY6" fmla="*/ 723900 h 1301297"/>
              <a:gd name="connsiteX7" fmla="*/ 444767 w 868473"/>
              <a:gd name="connsiteY7" fmla="*/ 88900 h 1301297"/>
              <a:gd name="connsiteX8" fmla="*/ 247917 w 868473"/>
              <a:gd name="connsiteY8" fmla="*/ 57150 h 1301297"/>
              <a:gd name="connsiteX9" fmla="*/ 222517 w 868473"/>
              <a:gd name="connsiteY9" fmla="*/ 488950 h 1301297"/>
              <a:gd name="connsiteX10" fmla="*/ 235217 w 868473"/>
              <a:gd name="connsiteY10" fmla="*/ 1098550 h 1301297"/>
              <a:gd name="connsiteX11" fmla="*/ 12967 w 868473"/>
              <a:gd name="connsiteY11" fmla="*/ 1085850 h 1301297"/>
              <a:gd name="connsiteX12" fmla="*/ 25667 w 868473"/>
              <a:gd name="connsiteY12" fmla="*/ 584200 h 1301297"/>
              <a:gd name="connsiteX13" fmla="*/ 19317 w 868473"/>
              <a:gd name="connsiteY13" fmla="*/ 0 h 1301297"/>
              <a:gd name="connsiteX0" fmla="*/ 828307 w 859909"/>
              <a:gd name="connsiteY0" fmla="*/ 665481 h 1301297"/>
              <a:gd name="connsiteX1" fmla="*/ 841273 w 859909"/>
              <a:gd name="connsiteY1" fmla="*/ 166063 h 1301297"/>
              <a:gd name="connsiteX2" fmla="*/ 653313 w 859909"/>
              <a:gd name="connsiteY2" fmla="*/ 125423 h 1301297"/>
              <a:gd name="connsiteX3" fmla="*/ 643153 w 859909"/>
              <a:gd name="connsiteY3" fmla="*/ 755343 h 1301297"/>
              <a:gd name="connsiteX4" fmla="*/ 604787 w 859909"/>
              <a:gd name="connsiteY4" fmla="*/ 1239520 h 1301297"/>
              <a:gd name="connsiteX5" fmla="*/ 425717 w 859909"/>
              <a:gd name="connsiteY5" fmla="*/ 1238250 h 1301297"/>
              <a:gd name="connsiteX6" fmla="*/ 413017 w 859909"/>
              <a:gd name="connsiteY6" fmla="*/ 723900 h 1301297"/>
              <a:gd name="connsiteX7" fmla="*/ 444767 w 859909"/>
              <a:gd name="connsiteY7" fmla="*/ 88900 h 1301297"/>
              <a:gd name="connsiteX8" fmla="*/ 247917 w 859909"/>
              <a:gd name="connsiteY8" fmla="*/ 57150 h 1301297"/>
              <a:gd name="connsiteX9" fmla="*/ 222517 w 859909"/>
              <a:gd name="connsiteY9" fmla="*/ 488950 h 1301297"/>
              <a:gd name="connsiteX10" fmla="*/ 235217 w 859909"/>
              <a:gd name="connsiteY10" fmla="*/ 1098550 h 1301297"/>
              <a:gd name="connsiteX11" fmla="*/ 12967 w 859909"/>
              <a:gd name="connsiteY11" fmla="*/ 1085850 h 1301297"/>
              <a:gd name="connsiteX12" fmla="*/ 25667 w 859909"/>
              <a:gd name="connsiteY12" fmla="*/ 584200 h 1301297"/>
              <a:gd name="connsiteX13" fmla="*/ 19317 w 859909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12542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53313 w 864878"/>
              <a:gd name="connsiteY2" fmla="*/ 20670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301297"/>
              <a:gd name="connsiteX1" fmla="*/ 841273 w 864878"/>
              <a:gd name="connsiteY1" fmla="*/ 166063 h 1301297"/>
              <a:gd name="connsiteX2" fmla="*/ 678713 w 864878"/>
              <a:gd name="connsiteY2" fmla="*/ 135583 h 1301297"/>
              <a:gd name="connsiteX3" fmla="*/ 643153 w 864878"/>
              <a:gd name="connsiteY3" fmla="*/ 755343 h 1301297"/>
              <a:gd name="connsiteX4" fmla="*/ 604787 w 864878"/>
              <a:gd name="connsiteY4" fmla="*/ 1239520 h 1301297"/>
              <a:gd name="connsiteX5" fmla="*/ 425717 w 864878"/>
              <a:gd name="connsiteY5" fmla="*/ 1238250 h 1301297"/>
              <a:gd name="connsiteX6" fmla="*/ 413017 w 864878"/>
              <a:gd name="connsiteY6" fmla="*/ 723900 h 1301297"/>
              <a:gd name="connsiteX7" fmla="*/ 444767 w 864878"/>
              <a:gd name="connsiteY7" fmla="*/ 88900 h 1301297"/>
              <a:gd name="connsiteX8" fmla="*/ 247917 w 864878"/>
              <a:gd name="connsiteY8" fmla="*/ 57150 h 1301297"/>
              <a:gd name="connsiteX9" fmla="*/ 222517 w 864878"/>
              <a:gd name="connsiteY9" fmla="*/ 488950 h 1301297"/>
              <a:gd name="connsiteX10" fmla="*/ 235217 w 864878"/>
              <a:gd name="connsiteY10" fmla="*/ 1098550 h 1301297"/>
              <a:gd name="connsiteX11" fmla="*/ 12967 w 864878"/>
              <a:gd name="connsiteY11" fmla="*/ 1085850 h 1301297"/>
              <a:gd name="connsiteX12" fmla="*/ 25667 w 864878"/>
              <a:gd name="connsiteY12" fmla="*/ 584200 h 1301297"/>
              <a:gd name="connsiteX13" fmla="*/ 19317 w 864878"/>
              <a:gd name="connsiteY13" fmla="*/ 0 h 1301297"/>
              <a:gd name="connsiteX0" fmla="*/ 848627 w 864878"/>
              <a:gd name="connsiteY0" fmla="*/ 675641 h 1272058"/>
              <a:gd name="connsiteX1" fmla="*/ 841273 w 864878"/>
              <a:gd name="connsiteY1" fmla="*/ 166063 h 1272058"/>
              <a:gd name="connsiteX2" fmla="*/ 678713 w 864878"/>
              <a:gd name="connsiteY2" fmla="*/ 135583 h 1272058"/>
              <a:gd name="connsiteX3" fmla="*/ 643153 w 864878"/>
              <a:gd name="connsiteY3" fmla="*/ 755343 h 1272058"/>
              <a:gd name="connsiteX4" fmla="*/ 604787 w 864878"/>
              <a:gd name="connsiteY4" fmla="*/ 1239520 h 1272058"/>
              <a:gd name="connsiteX5" fmla="*/ 415557 w 864878"/>
              <a:gd name="connsiteY5" fmla="*/ 1172210 h 1272058"/>
              <a:gd name="connsiteX6" fmla="*/ 413017 w 864878"/>
              <a:gd name="connsiteY6" fmla="*/ 723900 h 1272058"/>
              <a:gd name="connsiteX7" fmla="*/ 444767 w 864878"/>
              <a:gd name="connsiteY7" fmla="*/ 88900 h 1272058"/>
              <a:gd name="connsiteX8" fmla="*/ 247917 w 864878"/>
              <a:gd name="connsiteY8" fmla="*/ 57150 h 1272058"/>
              <a:gd name="connsiteX9" fmla="*/ 222517 w 864878"/>
              <a:gd name="connsiteY9" fmla="*/ 488950 h 1272058"/>
              <a:gd name="connsiteX10" fmla="*/ 235217 w 864878"/>
              <a:gd name="connsiteY10" fmla="*/ 1098550 h 1272058"/>
              <a:gd name="connsiteX11" fmla="*/ 12967 w 864878"/>
              <a:gd name="connsiteY11" fmla="*/ 1085850 h 1272058"/>
              <a:gd name="connsiteX12" fmla="*/ 25667 w 864878"/>
              <a:gd name="connsiteY12" fmla="*/ 584200 h 1272058"/>
              <a:gd name="connsiteX13" fmla="*/ 19317 w 864878"/>
              <a:gd name="connsiteY13" fmla="*/ 0 h 1272058"/>
              <a:gd name="connsiteX0" fmla="*/ 848627 w 864878"/>
              <a:gd name="connsiteY0" fmla="*/ 675641 h 1277381"/>
              <a:gd name="connsiteX1" fmla="*/ 841273 w 864878"/>
              <a:gd name="connsiteY1" fmla="*/ 166063 h 1277381"/>
              <a:gd name="connsiteX2" fmla="*/ 678713 w 864878"/>
              <a:gd name="connsiteY2" fmla="*/ 135583 h 1277381"/>
              <a:gd name="connsiteX3" fmla="*/ 643153 w 864878"/>
              <a:gd name="connsiteY3" fmla="*/ 755343 h 1277381"/>
              <a:gd name="connsiteX4" fmla="*/ 604787 w 864878"/>
              <a:gd name="connsiteY4" fmla="*/ 1239520 h 1277381"/>
              <a:gd name="connsiteX5" fmla="*/ 415557 w 864878"/>
              <a:gd name="connsiteY5" fmla="*/ 1187450 h 1277381"/>
              <a:gd name="connsiteX6" fmla="*/ 413017 w 864878"/>
              <a:gd name="connsiteY6" fmla="*/ 723900 h 1277381"/>
              <a:gd name="connsiteX7" fmla="*/ 444767 w 864878"/>
              <a:gd name="connsiteY7" fmla="*/ 88900 h 1277381"/>
              <a:gd name="connsiteX8" fmla="*/ 247917 w 864878"/>
              <a:gd name="connsiteY8" fmla="*/ 57150 h 1277381"/>
              <a:gd name="connsiteX9" fmla="*/ 222517 w 864878"/>
              <a:gd name="connsiteY9" fmla="*/ 488950 h 1277381"/>
              <a:gd name="connsiteX10" fmla="*/ 235217 w 864878"/>
              <a:gd name="connsiteY10" fmla="*/ 1098550 h 1277381"/>
              <a:gd name="connsiteX11" fmla="*/ 12967 w 864878"/>
              <a:gd name="connsiteY11" fmla="*/ 1085850 h 1277381"/>
              <a:gd name="connsiteX12" fmla="*/ 25667 w 864878"/>
              <a:gd name="connsiteY12" fmla="*/ 584200 h 1277381"/>
              <a:gd name="connsiteX13" fmla="*/ 19317 w 864878"/>
              <a:gd name="connsiteY13" fmla="*/ 0 h 1277381"/>
              <a:gd name="connsiteX0" fmla="*/ 848627 w 864878"/>
              <a:gd name="connsiteY0" fmla="*/ 675641 h 1281934"/>
              <a:gd name="connsiteX1" fmla="*/ 841273 w 864878"/>
              <a:gd name="connsiteY1" fmla="*/ 166063 h 1281934"/>
              <a:gd name="connsiteX2" fmla="*/ 678713 w 864878"/>
              <a:gd name="connsiteY2" fmla="*/ 135583 h 1281934"/>
              <a:gd name="connsiteX3" fmla="*/ 643153 w 864878"/>
              <a:gd name="connsiteY3" fmla="*/ 755343 h 1281934"/>
              <a:gd name="connsiteX4" fmla="*/ 604787 w 864878"/>
              <a:gd name="connsiteY4" fmla="*/ 1239520 h 1281934"/>
              <a:gd name="connsiteX5" fmla="*/ 415557 w 864878"/>
              <a:gd name="connsiteY5" fmla="*/ 1187450 h 1281934"/>
              <a:gd name="connsiteX6" fmla="*/ 413017 w 864878"/>
              <a:gd name="connsiteY6" fmla="*/ 622301 h 1281934"/>
              <a:gd name="connsiteX7" fmla="*/ 444767 w 864878"/>
              <a:gd name="connsiteY7" fmla="*/ 88900 h 1281934"/>
              <a:gd name="connsiteX8" fmla="*/ 247917 w 864878"/>
              <a:gd name="connsiteY8" fmla="*/ 57150 h 1281934"/>
              <a:gd name="connsiteX9" fmla="*/ 222517 w 864878"/>
              <a:gd name="connsiteY9" fmla="*/ 488950 h 1281934"/>
              <a:gd name="connsiteX10" fmla="*/ 235217 w 864878"/>
              <a:gd name="connsiteY10" fmla="*/ 1098550 h 1281934"/>
              <a:gd name="connsiteX11" fmla="*/ 12967 w 864878"/>
              <a:gd name="connsiteY11" fmla="*/ 1085850 h 1281934"/>
              <a:gd name="connsiteX12" fmla="*/ 25667 w 864878"/>
              <a:gd name="connsiteY12" fmla="*/ 584200 h 1281934"/>
              <a:gd name="connsiteX13" fmla="*/ 19317 w 864878"/>
              <a:gd name="connsiteY13" fmla="*/ 0 h 1281934"/>
              <a:gd name="connsiteX0" fmla="*/ 848627 w 864878"/>
              <a:gd name="connsiteY0" fmla="*/ 675641 h 1278470"/>
              <a:gd name="connsiteX1" fmla="*/ 841273 w 864878"/>
              <a:gd name="connsiteY1" fmla="*/ 166063 h 1278470"/>
              <a:gd name="connsiteX2" fmla="*/ 678713 w 864878"/>
              <a:gd name="connsiteY2" fmla="*/ 135583 h 1278470"/>
              <a:gd name="connsiteX3" fmla="*/ 643153 w 864878"/>
              <a:gd name="connsiteY3" fmla="*/ 755343 h 1278470"/>
              <a:gd name="connsiteX4" fmla="*/ 604787 w 864878"/>
              <a:gd name="connsiteY4" fmla="*/ 1239520 h 1278470"/>
              <a:gd name="connsiteX5" fmla="*/ 415557 w 864878"/>
              <a:gd name="connsiteY5" fmla="*/ 1187450 h 1278470"/>
              <a:gd name="connsiteX6" fmla="*/ 438418 w 864878"/>
              <a:gd name="connsiteY6" fmla="*/ 698501 h 1278470"/>
              <a:gd name="connsiteX7" fmla="*/ 444767 w 864878"/>
              <a:gd name="connsiteY7" fmla="*/ 88900 h 1278470"/>
              <a:gd name="connsiteX8" fmla="*/ 247917 w 864878"/>
              <a:gd name="connsiteY8" fmla="*/ 57150 h 1278470"/>
              <a:gd name="connsiteX9" fmla="*/ 222517 w 864878"/>
              <a:gd name="connsiteY9" fmla="*/ 488950 h 1278470"/>
              <a:gd name="connsiteX10" fmla="*/ 235217 w 864878"/>
              <a:gd name="connsiteY10" fmla="*/ 1098550 h 1278470"/>
              <a:gd name="connsiteX11" fmla="*/ 12967 w 864878"/>
              <a:gd name="connsiteY11" fmla="*/ 1085850 h 1278470"/>
              <a:gd name="connsiteX12" fmla="*/ 25667 w 864878"/>
              <a:gd name="connsiteY12" fmla="*/ 584200 h 1278470"/>
              <a:gd name="connsiteX13" fmla="*/ 19317 w 864878"/>
              <a:gd name="connsiteY13" fmla="*/ 0 h 1278470"/>
              <a:gd name="connsiteX0" fmla="*/ 848627 w 864878"/>
              <a:gd name="connsiteY0" fmla="*/ 67564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899161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58928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  <a:gd name="connsiteX0" fmla="*/ 848627 w 864878"/>
              <a:gd name="connsiteY0" fmla="*/ 619762 h 1279139"/>
              <a:gd name="connsiteX1" fmla="*/ 841273 w 864878"/>
              <a:gd name="connsiteY1" fmla="*/ 166063 h 1279139"/>
              <a:gd name="connsiteX2" fmla="*/ 678713 w 864878"/>
              <a:gd name="connsiteY2" fmla="*/ 135583 h 1279139"/>
              <a:gd name="connsiteX3" fmla="*/ 643153 w 864878"/>
              <a:gd name="connsiteY3" fmla="*/ 755343 h 1279139"/>
              <a:gd name="connsiteX4" fmla="*/ 604787 w 864878"/>
              <a:gd name="connsiteY4" fmla="*/ 1239520 h 1279139"/>
              <a:gd name="connsiteX5" fmla="*/ 415557 w 864878"/>
              <a:gd name="connsiteY5" fmla="*/ 1187450 h 1279139"/>
              <a:gd name="connsiteX6" fmla="*/ 413018 w 864878"/>
              <a:gd name="connsiteY6" fmla="*/ 683261 h 1279139"/>
              <a:gd name="connsiteX7" fmla="*/ 444767 w 864878"/>
              <a:gd name="connsiteY7" fmla="*/ 88900 h 1279139"/>
              <a:gd name="connsiteX8" fmla="*/ 247917 w 864878"/>
              <a:gd name="connsiteY8" fmla="*/ 57150 h 1279139"/>
              <a:gd name="connsiteX9" fmla="*/ 222517 w 864878"/>
              <a:gd name="connsiteY9" fmla="*/ 488950 h 1279139"/>
              <a:gd name="connsiteX10" fmla="*/ 235217 w 864878"/>
              <a:gd name="connsiteY10" fmla="*/ 1098550 h 1279139"/>
              <a:gd name="connsiteX11" fmla="*/ 12967 w 864878"/>
              <a:gd name="connsiteY11" fmla="*/ 1085850 h 1279139"/>
              <a:gd name="connsiteX12" fmla="*/ 25667 w 864878"/>
              <a:gd name="connsiteY12" fmla="*/ 584200 h 1279139"/>
              <a:gd name="connsiteX13" fmla="*/ 19317 w 864878"/>
              <a:gd name="connsiteY13" fmla="*/ 0 h 127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4878" h="1279139">
                <a:moveTo>
                  <a:pt x="848627" y="619762"/>
                </a:moveTo>
                <a:cubicBezTo>
                  <a:pt x="848248" y="654212"/>
                  <a:pt x="889912" y="333119"/>
                  <a:pt x="841273" y="166063"/>
                </a:cubicBezTo>
                <a:cubicBezTo>
                  <a:pt x="832427" y="92987"/>
                  <a:pt x="726973" y="86476"/>
                  <a:pt x="678713" y="135583"/>
                </a:cubicBezTo>
                <a:cubicBezTo>
                  <a:pt x="645693" y="235490"/>
                  <a:pt x="634307" y="601835"/>
                  <a:pt x="643153" y="755343"/>
                </a:cubicBezTo>
                <a:cubicBezTo>
                  <a:pt x="636759" y="898693"/>
                  <a:pt x="642720" y="1167502"/>
                  <a:pt x="604787" y="1239520"/>
                </a:cubicBezTo>
                <a:cubicBezTo>
                  <a:pt x="566854" y="1311538"/>
                  <a:pt x="447519" y="1280160"/>
                  <a:pt x="415557" y="1187450"/>
                </a:cubicBezTo>
                <a:cubicBezTo>
                  <a:pt x="383595" y="1094740"/>
                  <a:pt x="408150" y="866353"/>
                  <a:pt x="413018" y="683261"/>
                </a:cubicBezTo>
                <a:cubicBezTo>
                  <a:pt x="417886" y="500169"/>
                  <a:pt x="472284" y="193252"/>
                  <a:pt x="444767" y="88900"/>
                </a:cubicBezTo>
                <a:cubicBezTo>
                  <a:pt x="417250" y="-15452"/>
                  <a:pt x="284959" y="-9525"/>
                  <a:pt x="247917" y="57150"/>
                </a:cubicBezTo>
                <a:cubicBezTo>
                  <a:pt x="210875" y="123825"/>
                  <a:pt x="224634" y="315383"/>
                  <a:pt x="222517" y="488950"/>
                </a:cubicBezTo>
                <a:cubicBezTo>
                  <a:pt x="220400" y="662517"/>
                  <a:pt x="270142" y="999067"/>
                  <a:pt x="235217" y="1098550"/>
                </a:cubicBezTo>
                <a:cubicBezTo>
                  <a:pt x="200292" y="1198033"/>
                  <a:pt x="47892" y="1171575"/>
                  <a:pt x="12967" y="1085850"/>
                </a:cubicBezTo>
                <a:cubicBezTo>
                  <a:pt x="-21958" y="1000125"/>
                  <a:pt x="24609" y="765175"/>
                  <a:pt x="25667" y="584200"/>
                </a:cubicBezTo>
                <a:cubicBezTo>
                  <a:pt x="26725" y="403225"/>
                  <a:pt x="23021" y="201612"/>
                  <a:pt x="19317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矢印: 下 35">
            <a:extLst>
              <a:ext uri="{FF2B5EF4-FFF2-40B4-BE49-F238E27FC236}">
                <a16:creationId xmlns:a16="http://schemas.microsoft.com/office/drawing/2014/main" id="{435D964D-BFC8-E26C-826A-7CD88AD220A5}"/>
              </a:ext>
            </a:extLst>
          </p:cNvPr>
          <p:cNvSpPr/>
          <p:nvPr/>
        </p:nvSpPr>
        <p:spPr>
          <a:xfrm rot="3140715">
            <a:off x="10433317" y="2569878"/>
            <a:ext cx="412751" cy="657881"/>
          </a:xfrm>
          <a:custGeom>
            <a:avLst/>
            <a:gdLst>
              <a:gd name="connsiteX0" fmla="*/ 0 w 342900"/>
              <a:gd name="connsiteY0" fmla="*/ 314325 h 485775"/>
              <a:gd name="connsiteX1" fmla="*/ 85725 w 342900"/>
              <a:gd name="connsiteY1" fmla="*/ 314325 h 485775"/>
              <a:gd name="connsiteX2" fmla="*/ 85725 w 342900"/>
              <a:gd name="connsiteY2" fmla="*/ 0 h 485775"/>
              <a:gd name="connsiteX3" fmla="*/ 257175 w 342900"/>
              <a:gd name="connsiteY3" fmla="*/ 0 h 485775"/>
              <a:gd name="connsiteX4" fmla="*/ 257175 w 342900"/>
              <a:gd name="connsiteY4" fmla="*/ 314325 h 485775"/>
              <a:gd name="connsiteX5" fmla="*/ 342900 w 342900"/>
              <a:gd name="connsiteY5" fmla="*/ 314325 h 485775"/>
              <a:gd name="connsiteX6" fmla="*/ 171450 w 342900"/>
              <a:gd name="connsiteY6" fmla="*/ 485775 h 485775"/>
              <a:gd name="connsiteX7" fmla="*/ 0 w 342900"/>
              <a:gd name="connsiteY7" fmla="*/ 314325 h 485775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57175 w 342900"/>
              <a:gd name="connsiteY4" fmla="*/ 486431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2900"/>
              <a:gd name="connsiteY0" fmla="*/ 486431 h 657881"/>
              <a:gd name="connsiteX1" fmla="*/ 85725 w 342900"/>
              <a:gd name="connsiteY1" fmla="*/ 486431 h 657881"/>
              <a:gd name="connsiteX2" fmla="*/ 85725 w 342900"/>
              <a:gd name="connsiteY2" fmla="*/ 172106 h 657881"/>
              <a:gd name="connsiteX3" fmla="*/ 314783 w 342900"/>
              <a:gd name="connsiteY3" fmla="*/ 0 h 657881"/>
              <a:gd name="connsiteX4" fmla="*/ 296406 w 342900"/>
              <a:gd name="connsiteY4" fmla="*/ 369324 h 657881"/>
              <a:gd name="connsiteX5" fmla="*/ 342900 w 342900"/>
              <a:gd name="connsiteY5" fmla="*/ 486431 h 657881"/>
              <a:gd name="connsiteX6" fmla="*/ 171450 w 342900"/>
              <a:gd name="connsiteY6" fmla="*/ 657881 h 657881"/>
              <a:gd name="connsiteX7" fmla="*/ 0 w 342900"/>
              <a:gd name="connsiteY7" fmla="*/ 486431 h 657881"/>
              <a:gd name="connsiteX0" fmla="*/ 0 w 340375"/>
              <a:gd name="connsiteY0" fmla="*/ 545526 h 657881"/>
              <a:gd name="connsiteX1" fmla="*/ 83200 w 340375"/>
              <a:gd name="connsiteY1" fmla="*/ 486431 h 657881"/>
              <a:gd name="connsiteX2" fmla="*/ 83200 w 340375"/>
              <a:gd name="connsiteY2" fmla="*/ 172106 h 657881"/>
              <a:gd name="connsiteX3" fmla="*/ 312258 w 340375"/>
              <a:gd name="connsiteY3" fmla="*/ 0 h 657881"/>
              <a:gd name="connsiteX4" fmla="*/ 293881 w 340375"/>
              <a:gd name="connsiteY4" fmla="*/ 369324 h 657881"/>
              <a:gd name="connsiteX5" fmla="*/ 340375 w 340375"/>
              <a:gd name="connsiteY5" fmla="*/ 486431 h 657881"/>
              <a:gd name="connsiteX6" fmla="*/ 168925 w 340375"/>
              <a:gd name="connsiteY6" fmla="*/ 657881 h 657881"/>
              <a:gd name="connsiteX7" fmla="*/ 0 w 340375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881 w 414741"/>
              <a:gd name="connsiteY4" fmla="*/ 369324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4741"/>
              <a:gd name="connsiteY0" fmla="*/ 545526 h 657881"/>
              <a:gd name="connsiteX1" fmla="*/ 83200 w 414741"/>
              <a:gd name="connsiteY1" fmla="*/ 486431 h 657881"/>
              <a:gd name="connsiteX2" fmla="*/ 83200 w 414741"/>
              <a:gd name="connsiteY2" fmla="*/ 172106 h 657881"/>
              <a:gd name="connsiteX3" fmla="*/ 312258 w 414741"/>
              <a:gd name="connsiteY3" fmla="*/ 0 h 657881"/>
              <a:gd name="connsiteX4" fmla="*/ 293346 w 414741"/>
              <a:gd name="connsiteY4" fmla="*/ 338833 h 657881"/>
              <a:gd name="connsiteX5" fmla="*/ 414741 w 414741"/>
              <a:gd name="connsiteY5" fmla="*/ 273116 h 657881"/>
              <a:gd name="connsiteX6" fmla="*/ 168925 w 414741"/>
              <a:gd name="connsiteY6" fmla="*/ 657881 h 657881"/>
              <a:gd name="connsiteX7" fmla="*/ 0 w 414741"/>
              <a:gd name="connsiteY7" fmla="*/ 545526 h 657881"/>
              <a:gd name="connsiteX0" fmla="*/ 0 w 419594"/>
              <a:gd name="connsiteY0" fmla="*/ 545526 h 657881"/>
              <a:gd name="connsiteX1" fmla="*/ 83200 w 419594"/>
              <a:gd name="connsiteY1" fmla="*/ 486431 h 657881"/>
              <a:gd name="connsiteX2" fmla="*/ 83200 w 419594"/>
              <a:gd name="connsiteY2" fmla="*/ 172106 h 657881"/>
              <a:gd name="connsiteX3" fmla="*/ 312258 w 419594"/>
              <a:gd name="connsiteY3" fmla="*/ 0 h 657881"/>
              <a:gd name="connsiteX4" fmla="*/ 293346 w 419594"/>
              <a:gd name="connsiteY4" fmla="*/ 338833 h 657881"/>
              <a:gd name="connsiteX5" fmla="*/ 419594 w 419594"/>
              <a:gd name="connsiteY5" fmla="*/ 231744 h 657881"/>
              <a:gd name="connsiteX6" fmla="*/ 168925 w 419594"/>
              <a:gd name="connsiteY6" fmla="*/ 657881 h 657881"/>
              <a:gd name="connsiteX7" fmla="*/ 0 w 419594"/>
              <a:gd name="connsiteY7" fmla="*/ 545526 h 657881"/>
              <a:gd name="connsiteX0" fmla="*/ 0 w 412751"/>
              <a:gd name="connsiteY0" fmla="*/ 545526 h 657881"/>
              <a:gd name="connsiteX1" fmla="*/ 83200 w 412751"/>
              <a:gd name="connsiteY1" fmla="*/ 486431 h 657881"/>
              <a:gd name="connsiteX2" fmla="*/ 83200 w 412751"/>
              <a:gd name="connsiteY2" fmla="*/ 172106 h 657881"/>
              <a:gd name="connsiteX3" fmla="*/ 312258 w 412751"/>
              <a:gd name="connsiteY3" fmla="*/ 0 h 657881"/>
              <a:gd name="connsiteX4" fmla="*/ 293346 w 412751"/>
              <a:gd name="connsiteY4" fmla="*/ 338833 h 657881"/>
              <a:gd name="connsiteX5" fmla="*/ 412751 w 412751"/>
              <a:gd name="connsiteY5" fmla="*/ 244511 h 657881"/>
              <a:gd name="connsiteX6" fmla="*/ 168925 w 412751"/>
              <a:gd name="connsiteY6" fmla="*/ 657881 h 657881"/>
              <a:gd name="connsiteX7" fmla="*/ 0 w 412751"/>
              <a:gd name="connsiteY7" fmla="*/ 545526 h 65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51" h="657881">
                <a:moveTo>
                  <a:pt x="0" y="545526"/>
                </a:moveTo>
                <a:lnTo>
                  <a:pt x="83200" y="486431"/>
                </a:lnTo>
                <a:lnTo>
                  <a:pt x="83200" y="172106"/>
                </a:lnTo>
                <a:lnTo>
                  <a:pt x="312258" y="0"/>
                </a:lnTo>
                <a:lnTo>
                  <a:pt x="293346" y="338833"/>
                </a:lnTo>
                <a:lnTo>
                  <a:pt x="412751" y="244511"/>
                </a:lnTo>
                <a:lnTo>
                  <a:pt x="168925" y="657881"/>
                </a:lnTo>
                <a:lnTo>
                  <a:pt x="0" y="545526"/>
                </a:lnTo>
                <a:close/>
              </a:path>
            </a:pathLst>
          </a:custGeom>
          <a:solidFill>
            <a:schemeClr val="bg1"/>
          </a:solidFill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8FB7E702-B3DE-DDFF-E23B-FEB438C4C27C}"/>
              </a:ext>
            </a:extLst>
          </p:cNvPr>
          <p:cNvSpPr/>
          <p:nvPr/>
        </p:nvSpPr>
        <p:spPr>
          <a:xfrm rot="688064">
            <a:off x="9942818" y="3417525"/>
            <a:ext cx="708472" cy="592922"/>
          </a:xfrm>
          <a:custGeom>
            <a:avLst/>
            <a:gdLst>
              <a:gd name="connsiteX0" fmla="*/ 2666888 w 2698446"/>
              <a:gd name="connsiteY0" fmla="*/ 0 h 2258332"/>
              <a:gd name="connsiteX1" fmla="*/ 2698446 w 2698446"/>
              <a:gd name="connsiteY1" fmla="*/ 73867 h 2258332"/>
              <a:gd name="connsiteX2" fmla="*/ 776082 w 2698446"/>
              <a:gd name="connsiteY2" fmla="*/ 895153 h 2258332"/>
              <a:gd name="connsiteX3" fmla="*/ 853463 w 2698446"/>
              <a:gd name="connsiteY3" fmla="*/ 1995373 h 2258332"/>
              <a:gd name="connsiteX4" fmla="*/ 859499 w 2698446"/>
              <a:gd name="connsiteY4" fmla="*/ 1994154 h 2258332"/>
              <a:gd name="connsiteX5" fmla="*/ 991588 w 2698446"/>
              <a:gd name="connsiteY5" fmla="*/ 2126243 h 2258332"/>
              <a:gd name="connsiteX6" fmla="*/ 859499 w 2698446"/>
              <a:gd name="connsiteY6" fmla="*/ 2258332 h 2258332"/>
              <a:gd name="connsiteX7" fmla="*/ 727410 w 2698446"/>
              <a:gd name="connsiteY7" fmla="*/ 2126243 h 2258332"/>
              <a:gd name="connsiteX8" fmla="*/ 766098 w 2698446"/>
              <a:gd name="connsiteY8" fmla="*/ 2032842 h 2258332"/>
              <a:gd name="connsiteX9" fmla="*/ 772162 w 2698446"/>
              <a:gd name="connsiteY9" fmla="*/ 2028753 h 2258332"/>
              <a:gd name="connsiteX10" fmla="*/ 31557 w 2698446"/>
              <a:gd name="connsiteY10" fmla="*/ 1213233 h 2258332"/>
              <a:gd name="connsiteX11" fmla="*/ 31558 w 2698446"/>
              <a:gd name="connsiteY11" fmla="*/ 1213233 h 2258332"/>
              <a:gd name="connsiteX12" fmla="*/ 0 w 2698446"/>
              <a:gd name="connsiteY12" fmla="*/ 1139366 h 225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8446" h="2258332">
                <a:moveTo>
                  <a:pt x="2666888" y="0"/>
                </a:moveTo>
                <a:lnTo>
                  <a:pt x="2698446" y="73867"/>
                </a:lnTo>
                <a:lnTo>
                  <a:pt x="776082" y="895153"/>
                </a:lnTo>
                <a:lnTo>
                  <a:pt x="853463" y="1995373"/>
                </a:lnTo>
                <a:lnTo>
                  <a:pt x="859499" y="1994154"/>
                </a:lnTo>
                <a:cubicBezTo>
                  <a:pt x="932450" y="1994154"/>
                  <a:pt x="991588" y="2053292"/>
                  <a:pt x="991588" y="2126243"/>
                </a:cubicBezTo>
                <a:cubicBezTo>
                  <a:pt x="991588" y="2199194"/>
                  <a:pt x="932450" y="2258332"/>
                  <a:pt x="859499" y="2258332"/>
                </a:cubicBezTo>
                <a:cubicBezTo>
                  <a:pt x="786548" y="2258332"/>
                  <a:pt x="727410" y="2199194"/>
                  <a:pt x="727410" y="2126243"/>
                </a:cubicBezTo>
                <a:cubicBezTo>
                  <a:pt x="727410" y="2089768"/>
                  <a:pt x="742195" y="2056745"/>
                  <a:pt x="766098" y="2032842"/>
                </a:cubicBezTo>
                <a:lnTo>
                  <a:pt x="772162" y="2028753"/>
                </a:lnTo>
                <a:lnTo>
                  <a:pt x="31557" y="1213233"/>
                </a:lnTo>
                <a:lnTo>
                  <a:pt x="31558" y="1213233"/>
                </a:lnTo>
                <a:lnTo>
                  <a:pt x="0" y="113936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A88F828-6B96-BA3A-DB02-73286EA3BC15}"/>
              </a:ext>
            </a:extLst>
          </p:cNvPr>
          <p:cNvSpPr txBox="1"/>
          <p:nvPr/>
        </p:nvSpPr>
        <p:spPr>
          <a:xfrm>
            <a:off x="7028202" y="2007641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8ACC8E00-B026-E84D-AEE8-6496E31D03D7}"/>
              </a:ext>
            </a:extLst>
          </p:cNvPr>
          <p:cNvGrpSpPr/>
          <p:nvPr/>
        </p:nvGrpSpPr>
        <p:grpSpPr>
          <a:xfrm>
            <a:off x="6781250" y="2933880"/>
            <a:ext cx="990977" cy="2748532"/>
            <a:chOff x="2499891" y="2652895"/>
            <a:chExt cx="990976" cy="2748531"/>
          </a:xfrm>
        </p:grpSpPr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6BA329EE-8A2D-4577-5955-CE7DE0ECAC21}"/>
                </a:ext>
              </a:extLst>
            </p:cNvPr>
            <p:cNvSpPr/>
            <p:nvPr/>
          </p:nvSpPr>
          <p:spPr>
            <a:xfrm>
              <a:off x="2851380" y="3035619"/>
              <a:ext cx="288000" cy="1982956"/>
            </a:xfrm>
            <a:prstGeom prst="rect">
              <a:avLst/>
            </a:prstGeom>
            <a:gradFill>
              <a:gsLst>
                <a:gs pos="0">
                  <a:srgbClr val="F2F227"/>
                </a:gs>
                <a:gs pos="25000">
                  <a:srgbClr val="F89540"/>
                </a:gs>
                <a:gs pos="75000">
                  <a:srgbClr val="8405A7"/>
                </a:gs>
                <a:gs pos="50000">
                  <a:srgbClr val="BE3973"/>
                </a:gs>
                <a:gs pos="100000">
                  <a:srgbClr val="1A068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C76DA9F-81FF-4D6E-CB78-820D5A3A2F64}"/>
                </a:ext>
              </a:extLst>
            </p:cNvPr>
            <p:cNvSpPr txBox="1"/>
            <p:nvPr/>
          </p:nvSpPr>
          <p:spPr>
            <a:xfrm>
              <a:off x="2499891" y="2652895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1 </a:t>
              </a:r>
              <a:r>
                <a:rPr lang="en-US" altLang="ja-JP" sz="1801" dirty="0">
                  <a:latin typeface="Symbol" panose="05050102010706020507" pitchFamily="18" charset="2"/>
                </a:rPr>
                <a:t>m</a:t>
              </a:r>
              <a:r>
                <a:rPr lang="en-US" altLang="ja-JP" sz="1801" dirty="0"/>
                <a:t>Ns/m</a:t>
              </a:r>
              <a:endParaRPr lang="ja-JP" altLang="en-US" sz="1801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C92A18-9911-E24A-6E16-54192CF18D5F}"/>
                </a:ext>
              </a:extLst>
            </p:cNvPr>
            <p:cNvSpPr txBox="1"/>
            <p:nvPr/>
          </p:nvSpPr>
          <p:spPr>
            <a:xfrm>
              <a:off x="2499892" y="5031966"/>
              <a:ext cx="990975" cy="36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801" dirty="0"/>
                <a:t>0 </a:t>
              </a:r>
              <a:r>
                <a:rPr lang="en-US" altLang="ja-JP" sz="1801" dirty="0" err="1">
                  <a:latin typeface="Symbol" panose="05050102010706020507" pitchFamily="18" charset="2"/>
                </a:rPr>
                <a:t>m</a:t>
              </a:r>
              <a:r>
                <a:rPr lang="en-US" altLang="ja-JP" sz="1801" dirty="0" err="1"/>
                <a:t>Ns</a:t>
              </a:r>
              <a:r>
                <a:rPr lang="en-US" altLang="ja-JP" sz="1801" dirty="0"/>
                <a:t>/m</a:t>
              </a:r>
              <a:endParaRPr lang="ja-JP" altLang="en-US" sz="1801" dirty="0"/>
            </a:p>
          </p:txBody>
        </p:sp>
      </p:grp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B002AD7-B27F-DDDF-C5C5-7949C364A89C}"/>
              </a:ext>
            </a:extLst>
          </p:cNvPr>
          <p:cNvSpPr/>
          <p:nvPr/>
        </p:nvSpPr>
        <p:spPr>
          <a:xfrm>
            <a:off x="9509278" y="1118144"/>
            <a:ext cx="258194" cy="198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59" name="図 58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128D0C3-8F0F-424F-87B3-DD0C71A6F8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51" b="19703"/>
          <a:stretch/>
        </p:blipFill>
        <p:spPr>
          <a:xfrm rot="10800000">
            <a:off x="6574341" y="7617"/>
            <a:ext cx="3607003" cy="1625204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2857F59F-0C74-44B3-BCF2-860DC33904BC}"/>
              </a:ext>
            </a:extLst>
          </p:cNvPr>
          <p:cNvSpPr/>
          <p:nvPr/>
        </p:nvSpPr>
        <p:spPr>
          <a:xfrm flipH="1">
            <a:off x="6722672" y="1411352"/>
            <a:ext cx="685000" cy="8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B51119F-6DC0-4F1B-B9B9-3AFA3B0506CE}"/>
              </a:ext>
            </a:extLst>
          </p:cNvPr>
          <p:cNvSpPr txBox="1"/>
          <p:nvPr/>
        </p:nvSpPr>
        <p:spPr>
          <a:xfrm>
            <a:off x="6665862" y="1062903"/>
            <a:ext cx="79861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30 </a:t>
            </a:r>
            <a:r>
              <a:rPr kumimoji="1" lang="en-US" altLang="ja-JP" b="1" dirty="0">
                <a:solidFill>
                  <a:schemeClr val="bg1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b="1" dirty="0">
                <a:solidFill>
                  <a:schemeClr val="bg1"/>
                </a:solidFill>
                <a:latin typeface="+mj-lt"/>
              </a:rPr>
              <a:t>m</a:t>
            </a:r>
            <a:endParaRPr kumimoji="1" lang="ja-JP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E9A52A4-3694-41E0-AF8A-2191DB66E7E1}"/>
              </a:ext>
            </a:extLst>
          </p:cNvPr>
          <p:cNvSpPr/>
          <p:nvPr/>
        </p:nvSpPr>
        <p:spPr>
          <a:xfrm>
            <a:off x="9628530" y="1172834"/>
            <a:ext cx="143756" cy="12003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CDF5188-4508-49A3-8389-042809BE5DA9}"/>
              </a:ext>
            </a:extLst>
          </p:cNvPr>
          <p:cNvSpPr txBox="1"/>
          <p:nvPr/>
        </p:nvSpPr>
        <p:spPr>
          <a:xfrm>
            <a:off x="6602206" y="-6115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ja-JP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E67C6C62-1E1D-4AF3-A42F-68C6257580CB}"/>
              </a:ext>
            </a:extLst>
          </p:cNvPr>
          <p:cNvGrpSpPr/>
          <p:nvPr/>
        </p:nvGrpSpPr>
        <p:grpSpPr>
          <a:xfrm>
            <a:off x="10849383" y="-43048"/>
            <a:ext cx="3174699" cy="2038471"/>
            <a:chOff x="10706350" y="-473018"/>
            <a:chExt cx="3607005" cy="2316054"/>
          </a:xfrm>
        </p:grpSpPr>
        <p:pic>
          <p:nvPicPr>
            <p:cNvPr id="60" name="図 59" descr="グラフィカル ユーザー インターフェイス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F9E8CE-A05E-4EDB-B67E-5D8C6AB4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79"/>
            <a:stretch>
              <a:fillRect/>
            </a:stretch>
          </p:blipFill>
          <p:spPr>
            <a:xfrm rot="10800000">
              <a:off x="10706350" y="-449809"/>
              <a:ext cx="3607005" cy="2292845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C9BCB858-1DB5-4CB9-BD5D-E0C2F96B447E}"/>
                </a:ext>
              </a:extLst>
            </p:cNvPr>
            <p:cNvSpPr txBox="1"/>
            <p:nvPr/>
          </p:nvSpPr>
          <p:spPr>
            <a:xfrm>
              <a:off x="10852676" y="1273414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</a:rPr>
                <a:t>500 nm</a:t>
              </a:r>
              <a:endParaRPr kumimoji="1" lang="ja-JP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F78D9974-A862-4CC2-932E-76BC58ECA2FC}"/>
                </a:ext>
              </a:extLst>
            </p:cNvPr>
            <p:cNvSpPr/>
            <p:nvPr/>
          </p:nvSpPr>
          <p:spPr>
            <a:xfrm>
              <a:off x="10946982" y="1625139"/>
              <a:ext cx="697031" cy="80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1">
              <a:extLst>
                <a:ext uri="{FF2B5EF4-FFF2-40B4-BE49-F238E27FC236}">
                  <a16:creationId xmlns:a16="http://schemas.microsoft.com/office/drawing/2014/main" id="{12481FF2-0701-436D-9E72-D27F473798E9}"/>
                </a:ext>
              </a:extLst>
            </p:cNvPr>
            <p:cNvSpPr/>
            <p:nvPr/>
          </p:nvSpPr>
          <p:spPr>
            <a:xfrm>
              <a:off x="12289453" y="1087697"/>
              <a:ext cx="798122" cy="354789"/>
            </a:xfrm>
            <a:custGeom>
              <a:avLst/>
              <a:gdLst>
                <a:gd name="connsiteX0" fmla="*/ 0 w 1085850"/>
                <a:gd name="connsiteY0" fmla="*/ 542925 h 1085850"/>
                <a:gd name="connsiteX1" fmla="*/ 542925 w 1085850"/>
                <a:gd name="connsiteY1" fmla="*/ 0 h 1085850"/>
                <a:gd name="connsiteX2" fmla="*/ 1085850 w 1085850"/>
                <a:gd name="connsiteY2" fmla="*/ 542925 h 1085850"/>
                <a:gd name="connsiteX3" fmla="*/ 542925 w 1085850"/>
                <a:gd name="connsiteY3" fmla="*/ 1085850 h 1085850"/>
                <a:gd name="connsiteX4" fmla="*/ 0 w 1085850"/>
                <a:gd name="connsiteY4" fmla="*/ 542925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4" fmla="*/ 634365 w 1085850"/>
                <a:gd name="connsiteY4" fmla="*/ 91440 h 1085850"/>
                <a:gd name="connsiteX0" fmla="*/ 542925 w 1085850"/>
                <a:gd name="connsiteY0" fmla="*/ 0 h 1085850"/>
                <a:gd name="connsiteX1" fmla="*/ 1085850 w 1085850"/>
                <a:gd name="connsiteY1" fmla="*/ 542925 h 1085850"/>
                <a:gd name="connsiteX2" fmla="*/ 542925 w 1085850"/>
                <a:gd name="connsiteY2" fmla="*/ 1085850 h 1085850"/>
                <a:gd name="connsiteX3" fmla="*/ 0 w 1085850"/>
                <a:gd name="connsiteY3" fmla="*/ 542925 h 1085850"/>
                <a:gd name="connsiteX0" fmla="*/ 1085850 w 1085850"/>
                <a:gd name="connsiteY0" fmla="*/ 0 h 542925"/>
                <a:gd name="connsiteX1" fmla="*/ 542925 w 1085850"/>
                <a:gd name="connsiteY1" fmla="*/ 542925 h 542925"/>
                <a:gd name="connsiteX2" fmla="*/ 0 w 1085850"/>
                <a:gd name="connsiteY2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5850" h="542925">
                  <a:moveTo>
                    <a:pt x="1085850" y="0"/>
                  </a:moveTo>
                  <a:cubicBezTo>
                    <a:pt x="1085850" y="299849"/>
                    <a:pt x="842774" y="542925"/>
                    <a:pt x="542925" y="542925"/>
                  </a:cubicBezTo>
                  <a:cubicBezTo>
                    <a:pt x="243076" y="542925"/>
                    <a:pt x="0" y="299849"/>
                    <a:pt x="0" y="0"/>
                  </a:cubicBezTo>
                </a:path>
              </a:pathLst>
            </a:custGeom>
            <a:noFill/>
            <a:ln w="254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8" name="直線矢印コネクタ 67">
              <a:extLst>
                <a:ext uri="{FF2B5EF4-FFF2-40B4-BE49-F238E27FC236}">
                  <a16:creationId xmlns:a16="http://schemas.microsoft.com/office/drawing/2014/main" id="{9D9EE7ED-EB3C-4F22-A672-DD0D2684FEBD}"/>
                </a:ext>
              </a:extLst>
            </p:cNvPr>
            <p:cNvCxnSpPr>
              <a:cxnSpLocks/>
            </p:cNvCxnSpPr>
            <p:nvPr/>
          </p:nvCxnSpPr>
          <p:spPr>
            <a:xfrm>
              <a:off x="12692560" y="1085639"/>
              <a:ext cx="273511" cy="221037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D85C9B73-3369-45D1-8EC2-B57A4415E4C3}"/>
                </a:ext>
              </a:extLst>
            </p:cNvPr>
            <p:cNvSpPr txBox="1"/>
            <p:nvPr/>
          </p:nvSpPr>
          <p:spPr>
            <a:xfrm>
              <a:off x="13192738" y="353105"/>
              <a:ext cx="90922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+mj-lt"/>
                </a:rPr>
                <a:t>292 nm</a:t>
              </a:r>
              <a:endParaRPr kumimoji="1" lang="ja-JP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C3575F33-4144-40BC-B580-2E47FB04A267}"/>
                </a:ext>
              </a:extLst>
            </p:cNvPr>
            <p:cNvCxnSpPr/>
            <p:nvPr/>
          </p:nvCxnSpPr>
          <p:spPr>
            <a:xfrm>
              <a:off x="13146356" y="731653"/>
              <a:ext cx="106468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ED584410-F0C3-4A23-8B68-2CC0FC8E2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95735" y="731653"/>
              <a:ext cx="350621" cy="4234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B296F5D-CDF3-466D-AD4C-C39DB427B775}"/>
                </a:ext>
              </a:extLst>
            </p:cNvPr>
            <p:cNvSpPr txBox="1"/>
            <p:nvPr/>
          </p:nvSpPr>
          <p:spPr>
            <a:xfrm>
              <a:off x="10716547" y="-473018"/>
              <a:ext cx="583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ja-JP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正方形/長方形 11">
            <a:extLst>
              <a:ext uri="{FF2B5EF4-FFF2-40B4-BE49-F238E27FC236}">
                <a16:creationId xmlns:a16="http://schemas.microsoft.com/office/drawing/2014/main" id="{27C65277-FA0D-4BF0-89EC-0AA940AFC09E}"/>
              </a:ext>
            </a:extLst>
          </p:cNvPr>
          <p:cNvSpPr/>
          <p:nvPr/>
        </p:nvSpPr>
        <p:spPr>
          <a:xfrm>
            <a:off x="9770969" y="-11415"/>
            <a:ext cx="1078415" cy="2006839"/>
          </a:xfrm>
          <a:custGeom>
            <a:avLst/>
            <a:gdLst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2644141 h 2644141"/>
              <a:gd name="connsiteX4" fmla="*/ 0 w 406491"/>
              <a:gd name="connsiteY4" fmla="*/ 0 h 2644141"/>
              <a:gd name="connsiteX0" fmla="*/ 0 w 406491"/>
              <a:gd name="connsiteY0" fmla="*/ 0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7144 w 406491"/>
              <a:gd name="connsiteY3" fmla="*/ 1798797 h 2644141"/>
              <a:gd name="connsiteX4" fmla="*/ 0 w 406491"/>
              <a:gd name="connsiteY4" fmla="*/ 0 h 2644141"/>
              <a:gd name="connsiteX0" fmla="*/ 687 w 407178"/>
              <a:gd name="connsiteY0" fmla="*/ 0 h 2644141"/>
              <a:gd name="connsiteX1" fmla="*/ 407178 w 407178"/>
              <a:gd name="connsiteY1" fmla="*/ 0 h 2644141"/>
              <a:gd name="connsiteX2" fmla="*/ 407178 w 407178"/>
              <a:gd name="connsiteY2" fmla="*/ 2644141 h 2644141"/>
              <a:gd name="connsiteX3" fmla="*/ 687 w 407178"/>
              <a:gd name="connsiteY3" fmla="*/ 1786891 h 2644141"/>
              <a:gd name="connsiteX4" fmla="*/ 687 w 407178"/>
              <a:gd name="connsiteY4" fmla="*/ 0 h 2644141"/>
              <a:gd name="connsiteX0" fmla="*/ 2875 w 406985"/>
              <a:gd name="connsiteY0" fmla="*/ 1552575 h 2644141"/>
              <a:gd name="connsiteX1" fmla="*/ 406985 w 406985"/>
              <a:gd name="connsiteY1" fmla="*/ 0 h 2644141"/>
              <a:gd name="connsiteX2" fmla="*/ 406985 w 406985"/>
              <a:gd name="connsiteY2" fmla="*/ 2644141 h 2644141"/>
              <a:gd name="connsiteX3" fmla="*/ 494 w 406985"/>
              <a:gd name="connsiteY3" fmla="*/ 1786891 h 2644141"/>
              <a:gd name="connsiteX4" fmla="*/ 2875 w 406985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2381 w 406491"/>
              <a:gd name="connsiteY0" fmla="*/ 1552575 h 2644141"/>
              <a:gd name="connsiteX1" fmla="*/ 406491 w 406491"/>
              <a:gd name="connsiteY1" fmla="*/ 0 h 2644141"/>
              <a:gd name="connsiteX2" fmla="*/ 406491 w 406491"/>
              <a:gd name="connsiteY2" fmla="*/ 2644141 h 2644141"/>
              <a:gd name="connsiteX3" fmla="*/ 0 w 406491"/>
              <a:gd name="connsiteY3" fmla="*/ 1786891 h 2644141"/>
              <a:gd name="connsiteX4" fmla="*/ 2381 w 406491"/>
              <a:gd name="connsiteY4" fmla="*/ 1552575 h 2644141"/>
              <a:gd name="connsiteX0" fmla="*/ 1351 w 417414"/>
              <a:gd name="connsiteY0" fmla="*/ 597165 h 2644141"/>
              <a:gd name="connsiteX1" fmla="*/ 417414 w 417414"/>
              <a:gd name="connsiteY1" fmla="*/ 0 h 2644141"/>
              <a:gd name="connsiteX2" fmla="*/ 417414 w 417414"/>
              <a:gd name="connsiteY2" fmla="*/ 2644141 h 2644141"/>
              <a:gd name="connsiteX3" fmla="*/ 10923 w 417414"/>
              <a:gd name="connsiteY3" fmla="*/ 1786891 h 2644141"/>
              <a:gd name="connsiteX4" fmla="*/ 1351 w 417414"/>
              <a:gd name="connsiteY4" fmla="*/ 597165 h 2644141"/>
              <a:gd name="connsiteX0" fmla="*/ 2381 w 418444"/>
              <a:gd name="connsiteY0" fmla="*/ 59716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1 w 418444"/>
              <a:gd name="connsiteY4" fmla="*/ 597165 h 2644141"/>
              <a:gd name="connsiteX0" fmla="*/ 2382 w 418444"/>
              <a:gd name="connsiteY0" fmla="*/ 572022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2382 w 418444"/>
              <a:gd name="connsiteY4" fmla="*/ 572022 h 2644141"/>
              <a:gd name="connsiteX0" fmla="*/ 109957 w 418444"/>
              <a:gd name="connsiteY0" fmla="*/ 265285 h 2644141"/>
              <a:gd name="connsiteX1" fmla="*/ 418444 w 418444"/>
              <a:gd name="connsiteY1" fmla="*/ 0 h 2644141"/>
              <a:gd name="connsiteX2" fmla="*/ 418444 w 418444"/>
              <a:gd name="connsiteY2" fmla="*/ 2644141 h 2644141"/>
              <a:gd name="connsiteX3" fmla="*/ 0 w 418444"/>
              <a:gd name="connsiteY3" fmla="*/ 785387 h 2644141"/>
              <a:gd name="connsiteX4" fmla="*/ 109957 w 418444"/>
              <a:gd name="connsiteY4" fmla="*/ 265285 h 2644141"/>
              <a:gd name="connsiteX0" fmla="*/ 4772 w 313259"/>
              <a:gd name="connsiteY0" fmla="*/ 265285 h 2644141"/>
              <a:gd name="connsiteX1" fmla="*/ 313259 w 313259"/>
              <a:gd name="connsiteY1" fmla="*/ 0 h 2644141"/>
              <a:gd name="connsiteX2" fmla="*/ 313259 w 313259"/>
              <a:gd name="connsiteY2" fmla="*/ 2644141 h 2644141"/>
              <a:gd name="connsiteX3" fmla="*/ 0 w 313259"/>
              <a:gd name="connsiteY3" fmla="*/ 453507 h 2644141"/>
              <a:gd name="connsiteX4" fmla="*/ 4772 w 313259"/>
              <a:gd name="connsiteY4" fmla="*/ 265285 h 2644141"/>
              <a:gd name="connsiteX0" fmla="*/ 9331 w 317818"/>
              <a:gd name="connsiteY0" fmla="*/ 265285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331 w 317818"/>
              <a:gd name="connsiteY4" fmla="*/ 265285 h 2644141"/>
              <a:gd name="connsiteX0" fmla="*/ 2181 w 319026"/>
              <a:gd name="connsiteY0" fmla="*/ 273142 h 2644141"/>
              <a:gd name="connsiteX1" fmla="*/ 319026 w 319026"/>
              <a:gd name="connsiteY1" fmla="*/ 0 h 2644141"/>
              <a:gd name="connsiteX2" fmla="*/ 319026 w 319026"/>
              <a:gd name="connsiteY2" fmla="*/ 2644141 h 2644141"/>
              <a:gd name="connsiteX3" fmla="*/ 1208 w 319026"/>
              <a:gd name="connsiteY3" fmla="*/ 459793 h 2644141"/>
              <a:gd name="connsiteX4" fmla="*/ 2181 w 319026"/>
              <a:gd name="connsiteY4" fmla="*/ 273142 h 2644141"/>
              <a:gd name="connsiteX0" fmla="*/ 973 w 317818"/>
              <a:gd name="connsiteY0" fmla="*/ 273142 h 2644141"/>
              <a:gd name="connsiteX1" fmla="*/ 317818 w 317818"/>
              <a:gd name="connsiteY1" fmla="*/ 0 h 2644141"/>
              <a:gd name="connsiteX2" fmla="*/ 317818 w 317818"/>
              <a:gd name="connsiteY2" fmla="*/ 2644141 h 2644141"/>
              <a:gd name="connsiteX3" fmla="*/ 0 w 317818"/>
              <a:gd name="connsiteY3" fmla="*/ 459793 h 2644141"/>
              <a:gd name="connsiteX4" fmla="*/ 973 w 317818"/>
              <a:gd name="connsiteY4" fmla="*/ 273142 h 2644141"/>
              <a:gd name="connsiteX0" fmla="*/ 1026 w 317871"/>
              <a:gd name="connsiteY0" fmla="*/ 273142 h 2644141"/>
              <a:gd name="connsiteX1" fmla="*/ 317871 w 317871"/>
              <a:gd name="connsiteY1" fmla="*/ 0 h 2644141"/>
              <a:gd name="connsiteX2" fmla="*/ 317871 w 317871"/>
              <a:gd name="connsiteY2" fmla="*/ 2644141 h 2644141"/>
              <a:gd name="connsiteX3" fmla="*/ 53 w 317871"/>
              <a:gd name="connsiteY3" fmla="*/ 459793 h 2644141"/>
              <a:gd name="connsiteX4" fmla="*/ 1026 w 317871"/>
              <a:gd name="connsiteY4" fmla="*/ 273142 h 2644141"/>
              <a:gd name="connsiteX0" fmla="*/ 9092 w 325937"/>
              <a:gd name="connsiteY0" fmla="*/ 273142 h 2644141"/>
              <a:gd name="connsiteX1" fmla="*/ 325937 w 325937"/>
              <a:gd name="connsiteY1" fmla="*/ 0 h 2644141"/>
              <a:gd name="connsiteX2" fmla="*/ 325937 w 325937"/>
              <a:gd name="connsiteY2" fmla="*/ 2644141 h 2644141"/>
              <a:gd name="connsiteX3" fmla="*/ 13 w 325937"/>
              <a:gd name="connsiteY3" fmla="*/ 398957 h 2644141"/>
              <a:gd name="connsiteX4" fmla="*/ 9092 w 325937"/>
              <a:gd name="connsiteY4" fmla="*/ 273142 h 2644141"/>
              <a:gd name="connsiteX0" fmla="*/ 0 w 326976"/>
              <a:gd name="connsiteY0" fmla="*/ 298315 h 2644141"/>
              <a:gd name="connsiteX1" fmla="*/ 326976 w 326976"/>
              <a:gd name="connsiteY1" fmla="*/ 0 h 2644141"/>
              <a:gd name="connsiteX2" fmla="*/ 326976 w 326976"/>
              <a:gd name="connsiteY2" fmla="*/ 2644141 h 2644141"/>
              <a:gd name="connsiteX3" fmla="*/ 1052 w 326976"/>
              <a:gd name="connsiteY3" fmla="*/ 398957 h 2644141"/>
              <a:gd name="connsiteX4" fmla="*/ 0 w 326976"/>
              <a:gd name="connsiteY4" fmla="*/ 298315 h 2644141"/>
              <a:gd name="connsiteX0" fmla="*/ 53936 w 380912"/>
              <a:gd name="connsiteY0" fmla="*/ 298315 h 2644141"/>
              <a:gd name="connsiteX1" fmla="*/ 380912 w 380912"/>
              <a:gd name="connsiteY1" fmla="*/ 0 h 2644141"/>
              <a:gd name="connsiteX2" fmla="*/ 380912 w 380912"/>
              <a:gd name="connsiteY2" fmla="*/ 2644141 h 2644141"/>
              <a:gd name="connsiteX3" fmla="*/ 2 w 380912"/>
              <a:gd name="connsiteY3" fmla="*/ 1740451 h 2644141"/>
              <a:gd name="connsiteX4" fmla="*/ 53936 w 380912"/>
              <a:gd name="connsiteY4" fmla="*/ 298315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4045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  <a:gd name="connsiteX0" fmla="*/ 170 w 380986"/>
              <a:gd name="connsiteY0" fmla="*/ 1566682 h 2644141"/>
              <a:gd name="connsiteX1" fmla="*/ 380986 w 380986"/>
              <a:gd name="connsiteY1" fmla="*/ 0 h 2644141"/>
              <a:gd name="connsiteX2" fmla="*/ 380986 w 380986"/>
              <a:gd name="connsiteY2" fmla="*/ 2644141 h 2644141"/>
              <a:gd name="connsiteX3" fmla="*/ 76 w 380986"/>
              <a:gd name="connsiteY3" fmla="*/ 1730411 h 2644141"/>
              <a:gd name="connsiteX4" fmla="*/ 170 w 380986"/>
              <a:gd name="connsiteY4" fmla="*/ 1566682 h 264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86" h="2644141">
                <a:moveTo>
                  <a:pt x="170" y="1566682"/>
                </a:moveTo>
                <a:lnTo>
                  <a:pt x="380986" y="0"/>
                </a:lnTo>
                <a:lnTo>
                  <a:pt x="380986" y="2644141"/>
                </a:lnTo>
                <a:cubicBezTo>
                  <a:pt x="-436" y="1731962"/>
                  <a:pt x="118578" y="2060280"/>
                  <a:pt x="76" y="1730411"/>
                </a:cubicBezTo>
                <a:cubicBezTo>
                  <a:pt x="-378" y="1657877"/>
                  <a:pt x="1386" y="1648884"/>
                  <a:pt x="170" y="15666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71717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DD43329-393A-44BA-BC68-650A2719556B}"/>
              </a:ext>
            </a:extLst>
          </p:cNvPr>
          <p:cNvSpPr txBox="1"/>
          <p:nvPr/>
        </p:nvSpPr>
        <p:spPr>
          <a:xfrm rot="19713527">
            <a:off x="7841908" y="3604042"/>
            <a:ext cx="1095172" cy="369332"/>
          </a:xfrm>
          <a:prstGeom prst="rect">
            <a:avLst/>
          </a:prstGeom>
          <a:noFill/>
          <a:scene3d>
            <a:camera prst="isometricRightUp">
              <a:rot lat="600000" lon="20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Damping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495911A-2BDB-425B-8D30-71F0B3C919C9}"/>
              </a:ext>
            </a:extLst>
          </p:cNvPr>
          <p:cNvSpPr txBox="1"/>
          <p:nvPr/>
        </p:nvSpPr>
        <p:spPr>
          <a:xfrm>
            <a:off x="9496195" y="5606321"/>
            <a:ext cx="1381789" cy="369332"/>
          </a:xfrm>
          <a:prstGeom prst="rect">
            <a:avLst/>
          </a:prstGeom>
          <a:noFill/>
          <a:scene3d>
            <a:camera prst="isometricOffAxis2Top">
              <a:rot lat="21000000" lon="60000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Topography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CE46C7F-3AEC-49FC-BF57-B8861A1E6B46}"/>
              </a:ext>
            </a:extLst>
          </p:cNvPr>
          <p:cNvSpPr txBox="1"/>
          <p:nvPr/>
        </p:nvSpPr>
        <p:spPr>
          <a:xfrm>
            <a:off x="612314" y="334227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ja-JP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グラフ 64">
            <a:extLst>
              <a:ext uri="{FF2B5EF4-FFF2-40B4-BE49-F238E27FC236}">
                <a16:creationId xmlns:a16="http://schemas.microsoft.com/office/drawing/2014/main" id="{65B36731-F93E-4892-B7EA-EA7BA32F50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429884"/>
              </p:ext>
            </p:extLst>
          </p:nvPr>
        </p:nvGraphicFramePr>
        <p:xfrm>
          <a:off x="-2494563" y="666484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/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Damping,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total</m:t>
                        </m:r>
                      </m:sub>
                    </m:sSub>
                  </m:oMath>
                </a14:m>
                <a:r>
                  <a:rPr lang="en-US" altLang="ja-JP" dirty="0"/>
                  <a:t> [µNs/m]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E94DB7B5-B7CB-4BBD-BC60-CD265090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803565" y="2978591"/>
                <a:ext cx="3123263" cy="460291"/>
              </a:xfrm>
              <a:prstGeom prst="rect">
                <a:avLst/>
              </a:prstGeom>
              <a:blipFill>
                <a:blip r:embed="rId13"/>
                <a:stretch>
                  <a:fillRect l="-8000" r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/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dirty="0"/>
                  <a:t>Tip-sample distance, 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ja-JP" dirty="0"/>
                  <a:t> [nm]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7" name="テキスト ボックス 76">
                <a:extLst>
                  <a:ext uri="{FF2B5EF4-FFF2-40B4-BE49-F238E27FC236}">
                    <a16:creationId xmlns:a16="http://schemas.microsoft.com/office/drawing/2014/main" id="{328BCE51-F68C-4FF7-97C2-91235478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786" y="5916373"/>
                <a:ext cx="3485342" cy="460291"/>
              </a:xfrm>
              <a:prstGeom prst="rect">
                <a:avLst/>
              </a:prstGeom>
              <a:blipFill>
                <a:blip r:embed="rId14"/>
                <a:stretch>
                  <a:fillRect t="-8000" b="-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8EB5D4C1-4170-4EBC-866B-DE2AF0C91778}"/>
              </a:ext>
            </a:extLst>
          </p:cNvPr>
          <p:cNvCxnSpPr>
            <a:cxnSpLocks/>
          </p:cNvCxnSpPr>
          <p:nvPr/>
        </p:nvCxnSpPr>
        <p:spPr>
          <a:xfrm>
            <a:off x="3908904" y="3185596"/>
            <a:ext cx="3423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E98EDA9-883C-4094-A005-0EDBDF2F193F}"/>
              </a:ext>
            </a:extLst>
          </p:cNvPr>
          <p:cNvCxnSpPr>
            <a:cxnSpLocks/>
          </p:cNvCxnSpPr>
          <p:nvPr/>
        </p:nvCxnSpPr>
        <p:spPr>
          <a:xfrm>
            <a:off x="3908904" y="3523918"/>
            <a:ext cx="342328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03A465-BAE4-4703-9BE9-B768065EAA03}"/>
              </a:ext>
            </a:extLst>
          </p:cNvPr>
          <p:cNvSpPr/>
          <p:nvPr/>
        </p:nvSpPr>
        <p:spPr>
          <a:xfrm>
            <a:off x="3699596" y="2607408"/>
            <a:ext cx="2143604" cy="115072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楕円 91">
            <a:extLst>
              <a:ext uri="{FF2B5EF4-FFF2-40B4-BE49-F238E27FC236}">
                <a16:creationId xmlns:a16="http://schemas.microsoft.com/office/drawing/2014/main" id="{0384DB4A-737E-45FF-B8C8-94243B802083}"/>
              </a:ext>
            </a:extLst>
          </p:cNvPr>
          <p:cNvSpPr/>
          <p:nvPr/>
        </p:nvSpPr>
        <p:spPr>
          <a:xfrm>
            <a:off x="4022904" y="2790109"/>
            <a:ext cx="114330" cy="1143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03" name="グラフ 102">
            <a:extLst>
              <a:ext uri="{FF2B5EF4-FFF2-40B4-BE49-F238E27FC236}">
                <a16:creationId xmlns:a16="http://schemas.microsoft.com/office/drawing/2014/main" id="{5E428A7E-BE7D-4DEB-8CC1-86093B1FDB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437616"/>
              </p:ext>
            </p:extLst>
          </p:nvPr>
        </p:nvGraphicFramePr>
        <p:xfrm>
          <a:off x="-2507825" y="684063"/>
          <a:ext cx="9127392" cy="6230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3D26603F-821D-4FA0-A71A-1619DAB6063E}"/>
              </a:ext>
            </a:extLst>
          </p:cNvPr>
          <p:cNvSpPr txBox="1"/>
          <p:nvPr/>
        </p:nvSpPr>
        <p:spPr>
          <a:xfrm>
            <a:off x="4311257" y="29997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No-slip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141ECAA-F872-4CA8-AA76-F08C55CB12A2}"/>
              </a:ext>
            </a:extLst>
          </p:cNvPr>
          <p:cNvSpPr txBox="1"/>
          <p:nvPr/>
        </p:nvSpPr>
        <p:spPr>
          <a:xfrm>
            <a:off x="4306580" y="265154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Measurement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FE6971C-B6D3-428B-8983-BC04E4DF3875}"/>
              </a:ext>
            </a:extLst>
          </p:cNvPr>
          <p:cNvSpPr txBox="1"/>
          <p:nvPr/>
        </p:nvSpPr>
        <p:spPr>
          <a:xfrm>
            <a:off x="4311257" y="33351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Fitting</a:t>
            </a:r>
            <a:endParaRPr lang="ja-JP" altLang="en-US" dirty="0"/>
          </a:p>
        </p:txBody>
      </p: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BCFBE4ED-B5AB-431D-8655-82313DB94AD7}"/>
              </a:ext>
            </a:extLst>
          </p:cNvPr>
          <p:cNvCxnSpPr>
            <a:cxnSpLocks/>
          </p:cNvCxnSpPr>
          <p:nvPr/>
        </p:nvCxnSpPr>
        <p:spPr>
          <a:xfrm flipV="1">
            <a:off x="3330561" y="2132338"/>
            <a:ext cx="0" cy="194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1D2547D-DD72-49F6-B843-8952A9DEF22F}"/>
              </a:ext>
            </a:extLst>
          </p:cNvPr>
          <p:cNvCxnSpPr>
            <a:cxnSpLocks/>
          </p:cNvCxnSpPr>
          <p:nvPr/>
        </p:nvCxnSpPr>
        <p:spPr>
          <a:xfrm flipV="1">
            <a:off x="3328380" y="2330544"/>
            <a:ext cx="360000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/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30542B30-CBAB-45B4-A086-C759B9407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23" y="2101722"/>
                <a:ext cx="35856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/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6" name="正方形/長方形 115">
                <a:extLst>
                  <a:ext uri="{FF2B5EF4-FFF2-40B4-BE49-F238E27FC236}">
                    <a16:creationId xmlns:a16="http://schemas.microsoft.com/office/drawing/2014/main" id="{1C42FA19-62FB-4258-B0D7-93E6C0E0A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979" y="1848346"/>
                <a:ext cx="3727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楕円 116">
            <a:extLst>
              <a:ext uri="{FF2B5EF4-FFF2-40B4-BE49-F238E27FC236}">
                <a16:creationId xmlns:a16="http://schemas.microsoft.com/office/drawing/2014/main" id="{5E68040C-634D-4968-BB53-9996DAAF7204}"/>
              </a:ext>
            </a:extLst>
          </p:cNvPr>
          <p:cNvSpPr/>
          <p:nvPr/>
        </p:nvSpPr>
        <p:spPr>
          <a:xfrm>
            <a:off x="3303561" y="230649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600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游ゴシック Light"/>
        <a:cs typeface=""/>
      </a:majorFont>
      <a:minorFont>
        <a:latin typeface="Times New Roman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紙.potx" id="{A23A06D6-0657-44F2-9DA1-9EB8EFA0C3F1}" vid="{3A7A96FC-EAE9-4E6F-9D31-69D64F609E1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白紙</Template>
  <TotalTime>4822</TotalTime>
  <Words>1157</Words>
  <Application>Microsoft Office PowerPoint</Application>
  <PresentationFormat>ワイド画面</PresentationFormat>
  <Paragraphs>420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1" baseType="lpstr">
      <vt:lpstr>游ゴシック</vt:lpstr>
      <vt:lpstr>Arial</vt:lpstr>
      <vt:lpstr>Cambria Math</vt:lpstr>
      <vt:lpstr>Symbol</vt:lpstr>
      <vt:lpstr>Times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ISHIDA HARUYA</dc:creator>
  <cp:lastModifiedBy>ISHIDA HARUYA</cp:lastModifiedBy>
  <cp:revision>65</cp:revision>
  <cp:lastPrinted>2025-12-16T05:25:41Z</cp:lastPrinted>
  <dcterms:created xsi:type="dcterms:W3CDTF">2025-07-28T07:28:37Z</dcterms:created>
  <dcterms:modified xsi:type="dcterms:W3CDTF">2026-02-19T07:57:04Z</dcterms:modified>
</cp:coreProperties>
</file>